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6"/>
  </p:notesMasterIdLst>
  <p:handoutMasterIdLst>
    <p:handoutMasterId r:id="rId77"/>
  </p:handoutMasterIdLst>
  <p:sldIdLst>
    <p:sldId id="10114" r:id="rId2"/>
    <p:sldId id="308" r:id="rId3"/>
    <p:sldId id="9996" r:id="rId4"/>
    <p:sldId id="10076" r:id="rId5"/>
    <p:sldId id="1743" r:id="rId6"/>
    <p:sldId id="1745" r:id="rId7"/>
    <p:sldId id="1746" r:id="rId8"/>
    <p:sldId id="1649" r:id="rId9"/>
    <p:sldId id="10074" r:id="rId10"/>
    <p:sldId id="1633" r:id="rId11"/>
    <p:sldId id="1632" r:id="rId12"/>
    <p:sldId id="10072" r:id="rId13"/>
    <p:sldId id="10073" r:id="rId14"/>
    <p:sldId id="10077" r:id="rId15"/>
    <p:sldId id="10078" r:id="rId16"/>
    <p:sldId id="10079" r:id="rId17"/>
    <p:sldId id="10080" r:id="rId18"/>
    <p:sldId id="10075" r:id="rId19"/>
    <p:sldId id="2250" r:id="rId20"/>
    <p:sldId id="10081" r:id="rId21"/>
    <p:sldId id="10082" r:id="rId22"/>
    <p:sldId id="1629" r:id="rId23"/>
    <p:sldId id="1628" r:id="rId24"/>
    <p:sldId id="1630" r:id="rId25"/>
    <p:sldId id="1666" r:id="rId26"/>
    <p:sldId id="1631" r:id="rId27"/>
    <p:sldId id="1744" r:id="rId28"/>
    <p:sldId id="1644" r:id="rId29"/>
    <p:sldId id="10083" r:id="rId30"/>
    <p:sldId id="10084" r:id="rId31"/>
    <p:sldId id="10085" r:id="rId32"/>
    <p:sldId id="10086" r:id="rId33"/>
    <p:sldId id="10087" r:id="rId34"/>
    <p:sldId id="10088" r:id="rId35"/>
    <p:sldId id="10091" r:id="rId36"/>
    <p:sldId id="10090" r:id="rId37"/>
    <p:sldId id="10089" r:id="rId38"/>
    <p:sldId id="10092" r:id="rId39"/>
    <p:sldId id="10093" r:id="rId40"/>
    <p:sldId id="10094" r:id="rId41"/>
    <p:sldId id="10066" r:id="rId42"/>
    <p:sldId id="10104" r:id="rId43"/>
    <p:sldId id="10105" r:id="rId44"/>
    <p:sldId id="10106" r:id="rId45"/>
    <p:sldId id="10067" r:id="rId46"/>
    <p:sldId id="10107" r:id="rId47"/>
    <p:sldId id="10068" r:id="rId48"/>
    <p:sldId id="10108" r:id="rId49"/>
    <p:sldId id="10109" r:id="rId50"/>
    <p:sldId id="10110" r:id="rId51"/>
    <p:sldId id="10111" r:id="rId52"/>
    <p:sldId id="10112" r:id="rId53"/>
    <p:sldId id="10069" r:id="rId54"/>
    <p:sldId id="10095" r:id="rId55"/>
    <p:sldId id="10070" r:id="rId56"/>
    <p:sldId id="10071" r:id="rId57"/>
    <p:sldId id="9954" r:id="rId58"/>
    <p:sldId id="10113" r:id="rId59"/>
    <p:sldId id="10065" r:id="rId60"/>
    <p:sldId id="10061" r:id="rId61"/>
    <p:sldId id="10096" r:id="rId62"/>
    <p:sldId id="10097" r:id="rId63"/>
    <p:sldId id="10098" r:id="rId64"/>
    <p:sldId id="10099" r:id="rId65"/>
    <p:sldId id="9989" r:id="rId66"/>
    <p:sldId id="9984" r:id="rId67"/>
    <p:sldId id="9990" r:id="rId68"/>
    <p:sldId id="9995" r:id="rId69"/>
    <p:sldId id="10045" r:id="rId70"/>
    <p:sldId id="10046" r:id="rId71"/>
    <p:sldId id="10047" r:id="rId72"/>
    <p:sldId id="10063" r:id="rId73"/>
    <p:sldId id="10064" r:id="rId74"/>
    <p:sldId id="6034" r:id="rId75"/>
  </p:sldIdLst>
  <p:sldSz cx="9144000" cy="5143500" type="screen16x9"/>
  <p:notesSz cx="6858000" cy="9144000"/>
  <p:custDataLst>
    <p:tags r:id="rId7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4">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5CC8"/>
    <a:srgbClr val="1F2B88"/>
    <a:srgbClr val="FFC000"/>
    <a:srgbClr val="242C52"/>
    <a:srgbClr val="6880B1"/>
    <a:srgbClr val="FFBB0A"/>
    <a:srgbClr val="FFC600"/>
    <a:srgbClr val="FFC102"/>
    <a:srgbClr val="1D24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87" autoAdjust="0"/>
    <p:restoredTop sz="87840"/>
  </p:normalViewPr>
  <p:slideViewPr>
    <p:cSldViewPr snapToGrid="0" snapToObjects="1">
      <p:cViewPr varScale="1">
        <p:scale>
          <a:sx n="127" d="100"/>
          <a:sy n="127" d="100"/>
        </p:scale>
        <p:origin x="1136" y="176"/>
      </p:cViewPr>
      <p:guideLst>
        <p:guide orient="horz" pos="1614"/>
        <p:guide pos="2880"/>
      </p:guideLst>
    </p:cSldViewPr>
  </p:slideViewPr>
  <p:notesTextViewPr>
    <p:cViewPr>
      <p:scale>
        <a:sx n="125" d="100"/>
        <a:sy n="125" d="100"/>
      </p:scale>
      <p:origin x="0" y="0"/>
    </p:cViewPr>
  </p:notesTextViewPr>
  <p:notesViewPr>
    <p:cSldViewPr snapToGrid="0" snapToObjects="1">
      <p:cViewPr varScale="1">
        <p:scale>
          <a:sx n="87" d="100"/>
          <a:sy n="87" d="100"/>
        </p:scale>
        <p:origin x="3904" y="19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gs" Target="tags/tag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6AA5F5-1D31-42DB-8A13-613E9D060353}" type="doc">
      <dgm:prSet loTypeId="urn:microsoft.com/office/officeart/2005/8/layout/radial6" loCatId="cycle" qsTypeId="urn:microsoft.com/office/officeart/2005/8/quickstyle/simple1" qsCatId="simple" csTypeId="urn:microsoft.com/office/officeart/2005/8/colors/colorful4" csCatId="colorful" phldr="1"/>
      <dgm:spPr/>
      <dgm:t>
        <a:bodyPr/>
        <a:lstStyle/>
        <a:p>
          <a:endParaRPr lang="zh-CN" altLang="en-US"/>
        </a:p>
      </dgm:t>
    </dgm:pt>
    <dgm:pt modelId="{21B6BA68-922A-4AB3-A83D-EE7C5D8E2614}">
      <dgm:prSet phldrT="[文本]" custT="1"/>
      <dgm:spPr>
        <a:xfrm>
          <a:off x="3104554" y="1749888"/>
          <a:ext cx="1918890" cy="1918890"/>
        </a:xfrm>
        <a:prstGeom prst="ellipse">
          <a:avLst/>
        </a:pr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r>
            <a:rPr lang="zh-CN" altLang="en-US" sz="2400" b="1" dirty="0">
              <a:solidFill>
                <a:sysClr val="window" lastClr="FFFFFF"/>
              </a:solidFill>
              <a:latin typeface="微软雅黑" panose="020B0503020204020204" pitchFamily="34" charset="-122"/>
              <a:ea typeface="微软雅黑" panose="020B0503020204020204" pitchFamily="34" charset="-122"/>
              <a:cs typeface="+mn-cs"/>
            </a:rPr>
            <a:t>痛点难点</a:t>
          </a:r>
        </a:p>
      </dgm:t>
    </dgm:pt>
    <dgm:pt modelId="{4DEEDDE0-D501-4D23-A0C6-8C27E29767D0}" type="parTrans" cxnId="{9E005E97-4325-4003-B1C5-2101B230E548}">
      <dgm:prSet/>
      <dgm:spPr/>
      <dgm:t>
        <a:bodyPr/>
        <a:lstStyle/>
        <a:p>
          <a:endParaRPr lang="zh-CN" altLang="en-US"/>
        </a:p>
      </dgm:t>
    </dgm:pt>
    <dgm:pt modelId="{98A2C419-2F41-449B-A2E3-1F6A213EE502}" type="sibTrans" cxnId="{9E005E97-4325-4003-B1C5-2101B230E548}">
      <dgm:prSet/>
      <dgm:spPr/>
      <dgm:t>
        <a:bodyPr/>
        <a:lstStyle/>
        <a:p>
          <a:endParaRPr lang="zh-CN" altLang="en-US"/>
        </a:p>
      </dgm:t>
    </dgm:pt>
    <dgm:pt modelId="{F7FBCC9B-3637-406A-9325-D506C4DE62DD}">
      <dgm:prSet phldrT="[文本]" custT="1"/>
      <dgm:spPr>
        <a:xfrm>
          <a:off x="3392388" y="2458"/>
          <a:ext cx="1343223" cy="1343223"/>
        </a:xfrm>
        <a:prstGeom prst="ellipse">
          <a:avLst/>
        </a:pr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r>
            <a:rPr lang="zh-CN" altLang="en-US" sz="1800" b="0" dirty="0">
              <a:solidFill>
                <a:sysClr val="window" lastClr="FFFFFF"/>
              </a:solidFill>
              <a:latin typeface="微软雅黑" panose="020B0503020204020204" pitchFamily="34" charset="-122"/>
              <a:ea typeface="微软雅黑" panose="020B0503020204020204" pitchFamily="34" charset="-122"/>
              <a:cs typeface="+mn-cs"/>
            </a:rPr>
            <a:t>难</a:t>
          </a:r>
        </a:p>
      </dgm:t>
    </dgm:pt>
    <dgm:pt modelId="{7E6C0E7C-22DD-4CEF-97FC-47CB08021907}" type="parTrans" cxnId="{77F42C21-6275-47C1-82D2-9C5F1E5D126B}">
      <dgm:prSet/>
      <dgm:spPr/>
      <dgm:t>
        <a:bodyPr/>
        <a:lstStyle/>
        <a:p>
          <a:endParaRPr lang="zh-CN" altLang="en-US"/>
        </a:p>
      </dgm:t>
    </dgm:pt>
    <dgm:pt modelId="{8D39D2F9-C74D-4ECD-A109-07634517CF17}" type="sibTrans" cxnId="{77F42C21-6275-47C1-82D2-9C5F1E5D126B}">
      <dgm:prSet/>
      <dgm:spPr>
        <a:xfrm>
          <a:off x="1980380" y="625714"/>
          <a:ext cx="4167238" cy="4167238"/>
        </a:xfrm>
        <a:prstGeom prst="blockArc">
          <a:avLst>
            <a:gd name="adj1" fmla="val 16200000"/>
            <a:gd name="adj2" fmla="val 0"/>
            <a:gd name="adj3" fmla="val 4642"/>
          </a:avLst>
        </a:prstGeom>
        <a:solidFill>
          <a:srgbClr val="FFC000">
            <a:hueOff val="0"/>
            <a:satOff val="0"/>
            <a:lumOff val="0"/>
            <a:alphaOff val="0"/>
          </a:srgbClr>
        </a:solidFill>
        <a:ln>
          <a:noFill/>
        </a:ln>
        <a:effectLst/>
      </dgm:spPr>
      <dgm:t>
        <a:bodyPr/>
        <a:lstStyle/>
        <a:p>
          <a:endParaRPr lang="zh-CN" altLang="en-US"/>
        </a:p>
      </dgm:t>
    </dgm:pt>
    <dgm:pt modelId="{58242828-14D6-40ED-8487-F1CCEEBD56F2}">
      <dgm:prSet phldrT="[文本]" custT="1"/>
      <dgm:spPr>
        <a:xfrm>
          <a:off x="5427651" y="2037721"/>
          <a:ext cx="1343223" cy="1343223"/>
        </a:xfrm>
        <a:prstGeom prst="ellipse">
          <a:avLst/>
        </a:prstGeom>
        <a:solidFill>
          <a:srgbClr val="FFC000">
            <a:hueOff val="3465231"/>
            <a:satOff val="-15989"/>
            <a:lumOff val="588"/>
            <a:alphaOff val="0"/>
          </a:srgbClr>
        </a:solidFill>
        <a:ln w="12700" cap="flat" cmpd="sng" algn="ctr">
          <a:solidFill>
            <a:sysClr val="window" lastClr="FFFFFF">
              <a:hueOff val="0"/>
              <a:satOff val="0"/>
              <a:lumOff val="0"/>
              <a:alphaOff val="0"/>
            </a:sysClr>
          </a:solidFill>
          <a:prstDash val="solid"/>
          <a:miter lim="800000"/>
        </a:ln>
        <a:effectLst/>
      </dgm:spPr>
      <dgm:t>
        <a:bodyPr/>
        <a:lstStyle/>
        <a:p>
          <a:r>
            <a:rPr lang="zh-CN" altLang="en-US" sz="1800" b="0" dirty="0">
              <a:solidFill>
                <a:sysClr val="window" lastClr="FFFFFF"/>
              </a:solidFill>
              <a:latin typeface="微软雅黑" panose="020B0503020204020204" pitchFamily="34" charset="-122"/>
              <a:ea typeface="微软雅黑" panose="020B0503020204020204" pitchFamily="34" charset="-122"/>
              <a:cs typeface="+mn-cs"/>
            </a:rPr>
            <a:t>数据</a:t>
          </a:r>
        </a:p>
      </dgm:t>
    </dgm:pt>
    <dgm:pt modelId="{EE469DFF-5D41-4E59-BE4B-6C7789D8794D}" type="parTrans" cxnId="{A5D37BD3-3632-41B8-90ED-05FC92B7E98B}">
      <dgm:prSet/>
      <dgm:spPr/>
      <dgm:t>
        <a:bodyPr/>
        <a:lstStyle/>
        <a:p>
          <a:endParaRPr lang="zh-CN" altLang="en-US"/>
        </a:p>
      </dgm:t>
    </dgm:pt>
    <dgm:pt modelId="{C2DA7BFD-0770-4B4D-8465-0BD33A9E32A1}" type="sibTrans" cxnId="{A5D37BD3-3632-41B8-90ED-05FC92B7E98B}">
      <dgm:prSet/>
      <dgm:spPr>
        <a:xfrm>
          <a:off x="1980380" y="625714"/>
          <a:ext cx="4167238" cy="4167238"/>
        </a:xfrm>
        <a:prstGeom prst="blockArc">
          <a:avLst>
            <a:gd name="adj1" fmla="val 0"/>
            <a:gd name="adj2" fmla="val 5400000"/>
            <a:gd name="adj3" fmla="val 4642"/>
          </a:avLst>
        </a:prstGeom>
        <a:solidFill>
          <a:srgbClr val="FFC000">
            <a:hueOff val="3465231"/>
            <a:satOff val="-15989"/>
            <a:lumOff val="588"/>
            <a:alphaOff val="0"/>
          </a:srgbClr>
        </a:solidFill>
        <a:ln>
          <a:noFill/>
        </a:ln>
        <a:effectLst/>
      </dgm:spPr>
      <dgm:t>
        <a:bodyPr/>
        <a:lstStyle/>
        <a:p>
          <a:endParaRPr lang="zh-CN" altLang="en-US"/>
        </a:p>
      </dgm:t>
    </dgm:pt>
    <dgm:pt modelId="{07661286-760C-4080-904C-E303F4724BEB}">
      <dgm:prSet phldrT="[文本]" custT="1"/>
      <dgm:spPr>
        <a:xfrm>
          <a:off x="3392388" y="4072985"/>
          <a:ext cx="1343223" cy="1343223"/>
        </a:xfrm>
        <a:prstGeom prst="ellipse">
          <a:avLst/>
        </a:prstGeom>
        <a:solidFill>
          <a:srgbClr val="FFC000">
            <a:hueOff val="6930461"/>
            <a:satOff val="-31979"/>
            <a:lumOff val="1177"/>
            <a:alphaOff val="0"/>
          </a:srgbClr>
        </a:solidFill>
        <a:ln w="12700" cap="flat" cmpd="sng" algn="ctr">
          <a:solidFill>
            <a:sysClr val="window" lastClr="FFFFFF">
              <a:hueOff val="0"/>
              <a:satOff val="0"/>
              <a:lumOff val="0"/>
              <a:alphaOff val="0"/>
            </a:sysClr>
          </a:solidFill>
          <a:prstDash val="solid"/>
          <a:miter lim="800000"/>
        </a:ln>
        <a:effectLst/>
      </dgm:spPr>
      <dgm:t>
        <a:bodyPr/>
        <a:lstStyle/>
        <a:p>
          <a:r>
            <a:rPr lang="zh-CN" altLang="en-US" sz="1800" b="0" dirty="0">
              <a:solidFill>
                <a:sysClr val="window" lastClr="FFFFFF"/>
              </a:solidFill>
              <a:latin typeface="微软雅黑" panose="020B0503020204020204" pitchFamily="34" charset="-122"/>
              <a:ea typeface="微软雅黑" panose="020B0503020204020204" pitchFamily="34" charset="-122"/>
              <a:cs typeface="+mn-cs"/>
            </a:rPr>
            <a:t>慢</a:t>
          </a:r>
        </a:p>
      </dgm:t>
    </dgm:pt>
    <dgm:pt modelId="{CABBDA20-4E3E-4A82-B48D-2869E93E77C4}" type="parTrans" cxnId="{1F5C90BB-2AA3-433C-9F84-441F080FF1D1}">
      <dgm:prSet/>
      <dgm:spPr/>
      <dgm:t>
        <a:bodyPr/>
        <a:lstStyle/>
        <a:p>
          <a:endParaRPr lang="zh-CN" altLang="en-US"/>
        </a:p>
      </dgm:t>
    </dgm:pt>
    <dgm:pt modelId="{A43456A3-28E1-45A3-9FBB-5CDEF3C1182A}" type="sibTrans" cxnId="{1F5C90BB-2AA3-433C-9F84-441F080FF1D1}">
      <dgm:prSet/>
      <dgm:spPr>
        <a:xfrm>
          <a:off x="1980380" y="625714"/>
          <a:ext cx="4167238" cy="4167238"/>
        </a:xfrm>
        <a:prstGeom prst="blockArc">
          <a:avLst>
            <a:gd name="adj1" fmla="val 5400000"/>
            <a:gd name="adj2" fmla="val 10800000"/>
            <a:gd name="adj3" fmla="val 4642"/>
          </a:avLst>
        </a:prstGeom>
        <a:solidFill>
          <a:srgbClr val="FFC000">
            <a:hueOff val="6930461"/>
            <a:satOff val="-31979"/>
            <a:lumOff val="1177"/>
            <a:alphaOff val="0"/>
          </a:srgbClr>
        </a:solidFill>
        <a:ln>
          <a:noFill/>
        </a:ln>
        <a:effectLst/>
      </dgm:spPr>
      <dgm:t>
        <a:bodyPr/>
        <a:lstStyle/>
        <a:p>
          <a:endParaRPr lang="zh-CN" altLang="en-US"/>
        </a:p>
      </dgm:t>
    </dgm:pt>
    <dgm:pt modelId="{23E92D25-1DD7-433B-9B31-27052C15FB2A}">
      <dgm:prSet phldrT="[文本]" custT="1"/>
      <dgm:spPr>
        <a:xfrm>
          <a:off x="1357124" y="2037721"/>
          <a:ext cx="1343223" cy="1343223"/>
        </a:xfrm>
        <a:prstGeom prst="ellipse">
          <a:avLst/>
        </a:prstGeom>
        <a:solidFill>
          <a:srgbClr val="FFC000">
            <a:hueOff val="10395692"/>
            <a:satOff val="-47968"/>
            <a:lumOff val="1765"/>
            <a:alphaOff val="0"/>
          </a:srgbClr>
        </a:solidFill>
        <a:ln w="12700" cap="flat" cmpd="sng" algn="ctr">
          <a:solidFill>
            <a:sysClr val="window" lastClr="FFFFFF">
              <a:hueOff val="0"/>
              <a:satOff val="0"/>
              <a:lumOff val="0"/>
              <a:alphaOff val="0"/>
            </a:sysClr>
          </a:solidFill>
          <a:prstDash val="solid"/>
          <a:miter lim="800000"/>
        </a:ln>
        <a:effectLst/>
      </dgm:spPr>
      <dgm:t>
        <a:bodyPr/>
        <a:lstStyle/>
        <a:p>
          <a:r>
            <a:rPr lang="zh-CN" altLang="en-US" sz="1800" b="0" dirty="0">
              <a:solidFill>
                <a:sysClr val="window" lastClr="FFFFFF"/>
              </a:solidFill>
              <a:latin typeface="微软雅黑" panose="020B0503020204020204" pitchFamily="34" charset="-122"/>
              <a:ea typeface="微软雅黑" panose="020B0503020204020204" pitchFamily="34" charset="-122"/>
              <a:cs typeface="+mn-cs"/>
            </a:rPr>
            <a:t>不确定</a:t>
          </a:r>
        </a:p>
      </dgm:t>
    </dgm:pt>
    <dgm:pt modelId="{C2DC74ED-4C3B-47E6-9919-8241675E0D7D}" type="parTrans" cxnId="{11D72966-3A4C-4F36-9203-2C65838239FF}">
      <dgm:prSet/>
      <dgm:spPr/>
      <dgm:t>
        <a:bodyPr/>
        <a:lstStyle/>
        <a:p>
          <a:endParaRPr lang="zh-CN" altLang="en-US"/>
        </a:p>
      </dgm:t>
    </dgm:pt>
    <dgm:pt modelId="{794EADE8-334E-442D-8F59-F9405F581624}" type="sibTrans" cxnId="{11D72966-3A4C-4F36-9203-2C65838239FF}">
      <dgm:prSet/>
      <dgm:spPr>
        <a:xfrm>
          <a:off x="1980380" y="625714"/>
          <a:ext cx="4167238" cy="4167238"/>
        </a:xfrm>
        <a:prstGeom prst="blockArc">
          <a:avLst>
            <a:gd name="adj1" fmla="val 10800000"/>
            <a:gd name="adj2" fmla="val 16200000"/>
            <a:gd name="adj3" fmla="val 4642"/>
          </a:avLst>
        </a:prstGeom>
        <a:solidFill>
          <a:srgbClr val="FFC000">
            <a:hueOff val="10395692"/>
            <a:satOff val="-47968"/>
            <a:lumOff val="1765"/>
            <a:alphaOff val="0"/>
          </a:srgbClr>
        </a:solidFill>
        <a:ln>
          <a:noFill/>
        </a:ln>
        <a:effectLst/>
      </dgm:spPr>
      <dgm:t>
        <a:bodyPr/>
        <a:lstStyle/>
        <a:p>
          <a:endParaRPr lang="zh-CN" altLang="en-US"/>
        </a:p>
      </dgm:t>
    </dgm:pt>
    <dgm:pt modelId="{803B2396-B346-437A-9DDB-22CABF556375}" type="pres">
      <dgm:prSet presAssocID="{676AA5F5-1D31-42DB-8A13-613E9D060353}" presName="Name0" presStyleCnt="0">
        <dgm:presLayoutVars>
          <dgm:chMax val="1"/>
          <dgm:dir/>
          <dgm:animLvl val="ctr"/>
          <dgm:resizeHandles val="exact"/>
        </dgm:presLayoutVars>
      </dgm:prSet>
      <dgm:spPr/>
    </dgm:pt>
    <dgm:pt modelId="{46F65B78-9FDA-42A1-9B99-1D0A5A9F0AAA}" type="pres">
      <dgm:prSet presAssocID="{21B6BA68-922A-4AB3-A83D-EE7C5D8E2614}" presName="centerShape" presStyleLbl="node0" presStyleIdx="0" presStyleCnt="1"/>
      <dgm:spPr/>
    </dgm:pt>
    <dgm:pt modelId="{60942A60-890C-4E7F-BE71-833481216767}" type="pres">
      <dgm:prSet presAssocID="{F7FBCC9B-3637-406A-9325-D506C4DE62DD}" presName="node" presStyleLbl="node1" presStyleIdx="0" presStyleCnt="4">
        <dgm:presLayoutVars>
          <dgm:bulletEnabled val="1"/>
        </dgm:presLayoutVars>
      </dgm:prSet>
      <dgm:spPr/>
    </dgm:pt>
    <dgm:pt modelId="{4CB07491-5F72-472D-99B6-6CB6DA4C4A6A}" type="pres">
      <dgm:prSet presAssocID="{F7FBCC9B-3637-406A-9325-D506C4DE62DD}" presName="dummy" presStyleCnt="0"/>
      <dgm:spPr/>
    </dgm:pt>
    <dgm:pt modelId="{F7D82114-49CD-4072-B011-0B908DE4B80C}" type="pres">
      <dgm:prSet presAssocID="{8D39D2F9-C74D-4ECD-A109-07634517CF17}" presName="sibTrans" presStyleLbl="sibTrans2D1" presStyleIdx="0" presStyleCnt="4"/>
      <dgm:spPr/>
    </dgm:pt>
    <dgm:pt modelId="{2AB611F7-A4C2-4FD3-8AF6-82171FC53435}" type="pres">
      <dgm:prSet presAssocID="{58242828-14D6-40ED-8487-F1CCEEBD56F2}" presName="node" presStyleLbl="node1" presStyleIdx="1" presStyleCnt="4">
        <dgm:presLayoutVars>
          <dgm:bulletEnabled val="1"/>
        </dgm:presLayoutVars>
      </dgm:prSet>
      <dgm:spPr/>
    </dgm:pt>
    <dgm:pt modelId="{AAB900AE-515C-4D14-81BA-EFE6F0985134}" type="pres">
      <dgm:prSet presAssocID="{58242828-14D6-40ED-8487-F1CCEEBD56F2}" presName="dummy" presStyleCnt="0"/>
      <dgm:spPr/>
    </dgm:pt>
    <dgm:pt modelId="{35EC4F1B-67C9-478A-A764-C79D7A12B081}" type="pres">
      <dgm:prSet presAssocID="{C2DA7BFD-0770-4B4D-8465-0BD33A9E32A1}" presName="sibTrans" presStyleLbl="sibTrans2D1" presStyleIdx="1" presStyleCnt="4"/>
      <dgm:spPr/>
    </dgm:pt>
    <dgm:pt modelId="{D35E5249-5D83-4C38-ADA2-31A958E81419}" type="pres">
      <dgm:prSet presAssocID="{07661286-760C-4080-904C-E303F4724BEB}" presName="node" presStyleLbl="node1" presStyleIdx="2" presStyleCnt="4">
        <dgm:presLayoutVars>
          <dgm:bulletEnabled val="1"/>
        </dgm:presLayoutVars>
      </dgm:prSet>
      <dgm:spPr/>
    </dgm:pt>
    <dgm:pt modelId="{28C8D2B6-4D8F-46AA-A126-F044BC1345A1}" type="pres">
      <dgm:prSet presAssocID="{07661286-760C-4080-904C-E303F4724BEB}" presName="dummy" presStyleCnt="0"/>
      <dgm:spPr/>
    </dgm:pt>
    <dgm:pt modelId="{786632E1-C471-40F2-AD5E-5F987268003D}" type="pres">
      <dgm:prSet presAssocID="{A43456A3-28E1-45A3-9FBB-5CDEF3C1182A}" presName="sibTrans" presStyleLbl="sibTrans2D1" presStyleIdx="2" presStyleCnt="4"/>
      <dgm:spPr/>
    </dgm:pt>
    <dgm:pt modelId="{DE80E329-F31D-4BA7-9769-56B0B7B11CF3}" type="pres">
      <dgm:prSet presAssocID="{23E92D25-1DD7-433B-9B31-27052C15FB2A}" presName="node" presStyleLbl="node1" presStyleIdx="3" presStyleCnt="4">
        <dgm:presLayoutVars>
          <dgm:bulletEnabled val="1"/>
        </dgm:presLayoutVars>
      </dgm:prSet>
      <dgm:spPr/>
    </dgm:pt>
    <dgm:pt modelId="{B78309E7-9183-48D4-9B4A-1958632F3289}" type="pres">
      <dgm:prSet presAssocID="{23E92D25-1DD7-433B-9B31-27052C15FB2A}" presName="dummy" presStyleCnt="0"/>
      <dgm:spPr/>
    </dgm:pt>
    <dgm:pt modelId="{2580CD84-9132-49B4-9188-0F558D6F6BD8}" type="pres">
      <dgm:prSet presAssocID="{794EADE8-334E-442D-8F59-F9405F581624}" presName="sibTrans" presStyleLbl="sibTrans2D1" presStyleIdx="3" presStyleCnt="4"/>
      <dgm:spPr/>
    </dgm:pt>
  </dgm:ptLst>
  <dgm:cxnLst>
    <dgm:cxn modelId="{77F42C21-6275-47C1-82D2-9C5F1E5D126B}" srcId="{21B6BA68-922A-4AB3-A83D-EE7C5D8E2614}" destId="{F7FBCC9B-3637-406A-9325-D506C4DE62DD}" srcOrd="0" destOrd="0" parTransId="{7E6C0E7C-22DD-4CEF-97FC-47CB08021907}" sibTransId="{8D39D2F9-C74D-4ECD-A109-07634517CF17}"/>
    <dgm:cxn modelId="{EE2A344B-A093-4A07-9008-F6CFED9772D5}" type="presOf" srcId="{58242828-14D6-40ED-8487-F1CCEEBD56F2}" destId="{2AB611F7-A4C2-4FD3-8AF6-82171FC53435}" srcOrd="0" destOrd="0" presId="urn:microsoft.com/office/officeart/2005/8/layout/radial6"/>
    <dgm:cxn modelId="{A3FBF24B-8DDB-48EB-A71B-FC80DD0A15FE}" type="presOf" srcId="{F7FBCC9B-3637-406A-9325-D506C4DE62DD}" destId="{60942A60-890C-4E7F-BE71-833481216767}" srcOrd="0" destOrd="0" presId="urn:microsoft.com/office/officeart/2005/8/layout/radial6"/>
    <dgm:cxn modelId="{A6C50351-FD16-4824-A3DD-14312E6F9E85}" type="presOf" srcId="{07661286-760C-4080-904C-E303F4724BEB}" destId="{D35E5249-5D83-4C38-ADA2-31A958E81419}" srcOrd="0" destOrd="0" presId="urn:microsoft.com/office/officeart/2005/8/layout/radial6"/>
    <dgm:cxn modelId="{58F0C356-1BF3-457D-8E3B-5F0A9CFE6B32}" type="presOf" srcId="{23E92D25-1DD7-433B-9B31-27052C15FB2A}" destId="{DE80E329-F31D-4BA7-9769-56B0B7B11CF3}" srcOrd="0" destOrd="0" presId="urn:microsoft.com/office/officeart/2005/8/layout/radial6"/>
    <dgm:cxn modelId="{11D72966-3A4C-4F36-9203-2C65838239FF}" srcId="{21B6BA68-922A-4AB3-A83D-EE7C5D8E2614}" destId="{23E92D25-1DD7-433B-9B31-27052C15FB2A}" srcOrd="3" destOrd="0" parTransId="{C2DC74ED-4C3B-47E6-9919-8241675E0D7D}" sibTransId="{794EADE8-334E-442D-8F59-F9405F581624}"/>
    <dgm:cxn modelId="{E1C09993-C2C8-48DD-AB17-1116AD1EE85E}" type="presOf" srcId="{794EADE8-334E-442D-8F59-F9405F581624}" destId="{2580CD84-9132-49B4-9188-0F558D6F6BD8}" srcOrd="0" destOrd="0" presId="urn:microsoft.com/office/officeart/2005/8/layout/radial6"/>
    <dgm:cxn modelId="{F4BCD795-7F9E-45F4-8D39-DA2BB3924277}" type="presOf" srcId="{A43456A3-28E1-45A3-9FBB-5CDEF3C1182A}" destId="{786632E1-C471-40F2-AD5E-5F987268003D}" srcOrd="0" destOrd="0" presId="urn:microsoft.com/office/officeart/2005/8/layout/radial6"/>
    <dgm:cxn modelId="{9E005E97-4325-4003-B1C5-2101B230E548}" srcId="{676AA5F5-1D31-42DB-8A13-613E9D060353}" destId="{21B6BA68-922A-4AB3-A83D-EE7C5D8E2614}" srcOrd="0" destOrd="0" parTransId="{4DEEDDE0-D501-4D23-A0C6-8C27E29767D0}" sibTransId="{98A2C419-2F41-449B-A2E3-1F6A213EE502}"/>
    <dgm:cxn modelId="{843602B9-8454-45D8-8FC4-862B14796A26}" type="presOf" srcId="{8D39D2F9-C74D-4ECD-A109-07634517CF17}" destId="{F7D82114-49CD-4072-B011-0B908DE4B80C}" srcOrd="0" destOrd="0" presId="urn:microsoft.com/office/officeart/2005/8/layout/radial6"/>
    <dgm:cxn modelId="{1F5C90BB-2AA3-433C-9F84-441F080FF1D1}" srcId="{21B6BA68-922A-4AB3-A83D-EE7C5D8E2614}" destId="{07661286-760C-4080-904C-E303F4724BEB}" srcOrd="2" destOrd="0" parTransId="{CABBDA20-4E3E-4A82-B48D-2869E93E77C4}" sibTransId="{A43456A3-28E1-45A3-9FBB-5CDEF3C1182A}"/>
    <dgm:cxn modelId="{1609D2BE-B3D5-4969-919C-8934C19E214E}" type="presOf" srcId="{676AA5F5-1D31-42DB-8A13-613E9D060353}" destId="{803B2396-B346-437A-9DDB-22CABF556375}" srcOrd="0" destOrd="0" presId="urn:microsoft.com/office/officeart/2005/8/layout/radial6"/>
    <dgm:cxn modelId="{7EAA32C0-019A-4332-B789-75164FDD989A}" type="presOf" srcId="{21B6BA68-922A-4AB3-A83D-EE7C5D8E2614}" destId="{46F65B78-9FDA-42A1-9B99-1D0A5A9F0AAA}" srcOrd="0" destOrd="0" presId="urn:microsoft.com/office/officeart/2005/8/layout/radial6"/>
    <dgm:cxn modelId="{A5D37BD3-3632-41B8-90ED-05FC92B7E98B}" srcId="{21B6BA68-922A-4AB3-A83D-EE7C5D8E2614}" destId="{58242828-14D6-40ED-8487-F1CCEEBD56F2}" srcOrd="1" destOrd="0" parTransId="{EE469DFF-5D41-4E59-BE4B-6C7789D8794D}" sibTransId="{C2DA7BFD-0770-4B4D-8465-0BD33A9E32A1}"/>
    <dgm:cxn modelId="{2703C8D3-6850-4B2F-BE57-E1D5A2D2B84E}" type="presOf" srcId="{C2DA7BFD-0770-4B4D-8465-0BD33A9E32A1}" destId="{35EC4F1B-67C9-478A-A764-C79D7A12B081}" srcOrd="0" destOrd="0" presId="urn:microsoft.com/office/officeart/2005/8/layout/radial6"/>
    <dgm:cxn modelId="{E50C98D1-252E-40AE-A0E5-AFC147660C18}" type="presParOf" srcId="{803B2396-B346-437A-9DDB-22CABF556375}" destId="{46F65B78-9FDA-42A1-9B99-1D0A5A9F0AAA}" srcOrd="0" destOrd="0" presId="urn:microsoft.com/office/officeart/2005/8/layout/radial6"/>
    <dgm:cxn modelId="{8A0C942C-C654-4EE2-8DB0-AD370411E0EC}" type="presParOf" srcId="{803B2396-B346-437A-9DDB-22CABF556375}" destId="{60942A60-890C-4E7F-BE71-833481216767}" srcOrd="1" destOrd="0" presId="urn:microsoft.com/office/officeart/2005/8/layout/radial6"/>
    <dgm:cxn modelId="{EC0416EE-45AE-47AC-8F2B-6E1FC2B0B008}" type="presParOf" srcId="{803B2396-B346-437A-9DDB-22CABF556375}" destId="{4CB07491-5F72-472D-99B6-6CB6DA4C4A6A}" srcOrd="2" destOrd="0" presId="urn:microsoft.com/office/officeart/2005/8/layout/radial6"/>
    <dgm:cxn modelId="{78EDC7FB-B0A0-4F31-9388-B34A675ED599}" type="presParOf" srcId="{803B2396-B346-437A-9DDB-22CABF556375}" destId="{F7D82114-49CD-4072-B011-0B908DE4B80C}" srcOrd="3" destOrd="0" presId="urn:microsoft.com/office/officeart/2005/8/layout/radial6"/>
    <dgm:cxn modelId="{00ECA091-9D32-45A4-BA5C-DEB78B48308B}" type="presParOf" srcId="{803B2396-B346-437A-9DDB-22CABF556375}" destId="{2AB611F7-A4C2-4FD3-8AF6-82171FC53435}" srcOrd="4" destOrd="0" presId="urn:microsoft.com/office/officeart/2005/8/layout/radial6"/>
    <dgm:cxn modelId="{3D984A2B-4B99-4377-8C7A-C58FDA49CAB8}" type="presParOf" srcId="{803B2396-B346-437A-9DDB-22CABF556375}" destId="{AAB900AE-515C-4D14-81BA-EFE6F0985134}" srcOrd="5" destOrd="0" presId="urn:microsoft.com/office/officeart/2005/8/layout/radial6"/>
    <dgm:cxn modelId="{D1FA3CA1-3691-4BB9-83BE-AC2A7A47B954}" type="presParOf" srcId="{803B2396-B346-437A-9DDB-22CABF556375}" destId="{35EC4F1B-67C9-478A-A764-C79D7A12B081}" srcOrd="6" destOrd="0" presId="urn:microsoft.com/office/officeart/2005/8/layout/radial6"/>
    <dgm:cxn modelId="{886030DC-A6A2-46E9-BA57-9B2919606D4F}" type="presParOf" srcId="{803B2396-B346-437A-9DDB-22CABF556375}" destId="{D35E5249-5D83-4C38-ADA2-31A958E81419}" srcOrd="7" destOrd="0" presId="urn:microsoft.com/office/officeart/2005/8/layout/radial6"/>
    <dgm:cxn modelId="{D8B2E691-8B8E-4E9A-BCD1-A12F73AB0B9B}" type="presParOf" srcId="{803B2396-B346-437A-9DDB-22CABF556375}" destId="{28C8D2B6-4D8F-46AA-A126-F044BC1345A1}" srcOrd="8" destOrd="0" presId="urn:microsoft.com/office/officeart/2005/8/layout/radial6"/>
    <dgm:cxn modelId="{BC2CEC2D-60CE-4F7F-B2F4-7B515B047723}" type="presParOf" srcId="{803B2396-B346-437A-9DDB-22CABF556375}" destId="{786632E1-C471-40F2-AD5E-5F987268003D}" srcOrd="9" destOrd="0" presId="urn:microsoft.com/office/officeart/2005/8/layout/radial6"/>
    <dgm:cxn modelId="{90C868DD-FE26-4CC9-9B9E-61A118A860C1}" type="presParOf" srcId="{803B2396-B346-437A-9DDB-22CABF556375}" destId="{DE80E329-F31D-4BA7-9769-56B0B7B11CF3}" srcOrd="10" destOrd="0" presId="urn:microsoft.com/office/officeart/2005/8/layout/radial6"/>
    <dgm:cxn modelId="{14E0F0A3-4A72-4265-A42E-181874EFC5A8}" type="presParOf" srcId="{803B2396-B346-437A-9DDB-22CABF556375}" destId="{B78309E7-9183-48D4-9B4A-1958632F3289}" srcOrd="11" destOrd="0" presId="urn:microsoft.com/office/officeart/2005/8/layout/radial6"/>
    <dgm:cxn modelId="{236FF626-68E6-40C5-B3A6-4803C1CAC0D3}" type="presParOf" srcId="{803B2396-B346-437A-9DDB-22CABF556375}" destId="{2580CD84-9132-49B4-9188-0F558D6F6BD8}"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841D94-F9FA-4B62-8D73-C267F19386C6}"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zh-CN" altLang="en-US"/>
        </a:p>
      </dgm:t>
    </dgm:pt>
    <dgm:pt modelId="{EFD7B71C-2E79-43CC-B118-2A60A93F9FF7}">
      <dgm:prSet phldrT="[文本]"/>
      <dgm:spPr>
        <a:xfrm>
          <a:off x="3093263" y="1899156"/>
          <a:ext cx="2083712" cy="2083712"/>
        </a:xfrm>
        <a:prstGeom prst="ellipse">
          <a:avLst/>
        </a:prstGeom>
        <a:solidFill>
          <a:schemeClr val="tx1">
            <a:lumMod val="20000"/>
            <a:lumOff val="80000"/>
          </a:schemeClr>
        </a:solidFill>
        <a:ln w="12700" cap="flat" cmpd="sng" algn="ctr">
          <a:solidFill>
            <a:schemeClr val="tx1">
              <a:lumMod val="20000"/>
              <a:lumOff val="80000"/>
            </a:schemeClr>
          </a:solidFill>
          <a:prstDash val="solid"/>
          <a:miter lim="800000"/>
        </a:ln>
        <a:effectLst/>
      </dgm:spPr>
      <dgm:t>
        <a:bodyPr/>
        <a:lstStyle/>
        <a:p>
          <a:endParaRPr lang="zh-CN" altLang="en-US" dirty="0">
            <a:solidFill>
              <a:sysClr val="window" lastClr="FFFFFF"/>
            </a:solidFill>
            <a:latin typeface="等线"/>
            <a:ea typeface="等线" panose="02010600030101010101" pitchFamily="2" charset="-122"/>
            <a:cs typeface="+mn-cs"/>
          </a:endParaRPr>
        </a:p>
      </dgm:t>
    </dgm:pt>
    <dgm:pt modelId="{42BC6652-4BD6-43C0-89AC-9AB297F91ED9}" type="parTrans" cxnId="{CB9730BC-F02A-4E57-AEFF-20AF5A006685}">
      <dgm:prSet/>
      <dgm:spPr/>
      <dgm:t>
        <a:bodyPr/>
        <a:lstStyle/>
        <a:p>
          <a:endParaRPr lang="zh-CN" altLang="en-US"/>
        </a:p>
      </dgm:t>
    </dgm:pt>
    <dgm:pt modelId="{A5030743-4384-4665-80A2-E951F43CE172}" type="sibTrans" cxnId="{CB9730BC-F02A-4E57-AEFF-20AF5A006685}">
      <dgm:prSet/>
      <dgm:spPr/>
      <dgm:t>
        <a:bodyPr/>
        <a:lstStyle/>
        <a:p>
          <a:endParaRPr lang="zh-CN" altLang="en-US"/>
        </a:p>
      </dgm:t>
    </dgm:pt>
    <dgm:pt modelId="{E33567E4-8B43-49F7-80AF-4DF41A34082C}">
      <dgm:prSet phldrT="[文本]"/>
      <dgm:spPr>
        <a:xfrm>
          <a:off x="3405820" y="1166"/>
          <a:ext cx="1458598" cy="1458598"/>
        </a:xfrm>
        <a:prstGeom prst="ellipse">
          <a:avLst/>
        </a:prstGeom>
        <a:solidFill>
          <a:schemeClr val="tx1">
            <a:lumMod val="20000"/>
            <a:lumOff val="80000"/>
          </a:schemeClr>
        </a:solidFill>
        <a:ln w="12700" cap="flat" cmpd="sng" algn="ctr">
          <a:solidFill>
            <a:schemeClr val="tx1">
              <a:lumMod val="20000"/>
              <a:lumOff val="80000"/>
            </a:schemeClr>
          </a:solidFill>
          <a:prstDash val="solid"/>
          <a:miter lim="800000"/>
        </a:ln>
        <a:effectLst/>
      </dgm:spPr>
      <dgm:t>
        <a:bodyPr/>
        <a:lstStyle/>
        <a:p>
          <a:endParaRPr lang="zh-CN" altLang="en-US" b="1" dirty="0">
            <a:solidFill>
              <a:sysClr val="window" lastClr="FFFFFF"/>
            </a:solidFill>
            <a:latin typeface="微软雅黑" panose="020B0503020204020204" pitchFamily="34" charset="-122"/>
            <a:ea typeface="微软雅黑" panose="020B0503020204020204" pitchFamily="34" charset="-122"/>
            <a:cs typeface="+mn-cs"/>
          </a:endParaRPr>
        </a:p>
      </dgm:t>
    </dgm:pt>
    <dgm:pt modelId="{2E532A35-DA88-47FE-B490-E0EA3718C05B}" type="parTrans" cxnId="{F4950EF0-7500-4F6A-AB1A-6B4C2646E17A}">
      <dgm:prSet/>
      <dgm:spPr/>
      <dgm:t>
        <a:bodyPr/>
        <a:lstStyle/>
        <a:p>
          <a:endParaRPr lang="zh-CN" altLang="en-US"/>
        </a:p>
      </dgm:t>
    </dgm:pt>
    <dgm:pt modelId="{89176B85-2201-44B3-9E0F-8E457B20B22B}" type="sibTrans" cxnId="{F4950EF0-7500-4F6A-AB1A-6B4C2646E17A}">
      <dgm:prSet/>
      <dgm:spPr>
        <a:xfrm>
          <a:off x="1872063" y="677955"/>
          <a:ext cx="4526112" cy="4526112"/>
        </a:xfrm>
        <a:prstGeom prst="blockArc">
          <a:avLst>
            <a:gd name="adj1" fmla="val 16200000"/>
            <a:gd name="adj2" fmla="val 20520000"/>
            <a:gd name="adj3" fmla="val 4641"/>
          </a:avLst>
        </a:prstGeom>
        <a:solidFill>
          <a:srgbClr val="4472C4">
            <a:tint val="60000"/>
            <a:hueOff val="0"/>
            <a:satOff val="0"/>
            <a:lumOff val="0"/>
            <a:alphaOff val="0"/>
          </a:srgbClr>
        </a:solidFill>
        <a:ln>
          <a:noFill/>
        </a:ln>
        <a:effectLst/>
      </dgm:spPr>
      <dgm:t>
        <a:bodyPr/>
        <a:lstStyle/>
        <a:p>
          <a:endParaRPr lang="zh-CN" altLang="en-US"/>
        </a:p>
      </dgm:t>
    </dgm:pt>
    <dgm:pt modelId="{995972CD-9BBE-471B-9178-1EF3526D8A77}">
      <dgm:prSet phldrT="[文本]"/>
      <dgm:spPr>
        <a:xfrm>
          <a:off x="5508175" y="1528616"/>
          <a:ext cx="1458598" cy="1458598"/>
        </a:xfrm>
        <a:prstGeom prst="ellipse">
          <a:avLst/>
        </a:prstGeom>
        <a:solidFill>
          <a:schemeClr val="tx1">
            <a:lumMod val="20000"/>
            <a:lumOff val="80000"/>
          </a:schemeClr>
        </a:solidFill>
        <a:ln w="12700" cap="flat" cmpd="sng" algn="ctr">
          <a:solidFill>
            <a:schemeClr val="tx1">
              <a:lumMod val="20000"/>
              <a:lumOff val="80000"/>
            </a:schemeClr>
          </a:solidFill>
          <a:prstDash val="solid"/>
          <a:miter lim="800000"/>
        </a:ln>
        <a:effectLst/>
      </dgm:spPr>
      <dgm:t>
        <a:bodyPr/>
        <a:lstStyle/>
        <a:p>
          <a:endParaRPr lang="zh-CN" altLang="en-US" dirty="0">
            <a:solidFill>
              <a:sysClr val="window" lastClr="FFFFFF"/>
            </a:solidFill>
            <a:latin typeface="等线"/>
            <a:ea typeface="等线" panose="02010600030101010101" pitchFamily="2" charset="-122"/>
            <a:cs typeface="+mn-cs"/>
          </a:endParaRPr>
        </a:p>
      </dgm:t>
    </dgm:pt>
    <dgm:pt modelId="{0BE5D3DE-4828-4844-9CDE-6799A6333446}" type="parTrans" cxnId="{4AE9041D-4C99-4715-B662-DB1B25B8FDCE}">
      <dgm:prSet/>
      <dgm:spPr/>
      <dgm:t>
        <a:bodyPr/>
        <a:lstStyle/>
        <a:p>
          <a:endParaRPr lang="zh-CN" altLang="en-US"/>
        </a:p>
      </dgm:t>
    </dgm:pt>
    <dgm:pt modelId="{ADB9CA36-B781-4C92-B1FA-998126F8A29B}" type="sibTrans" cxnId="{4AE9041D-4C99-4715-B662-DB1B25B8FDCE}">
      <dgm:prSet/>
      <dgm:spPr>
        <a:xfrm>
          <a:off x="1872063" y="677955"/>
          <a:ext cx="4526112" cy="4526112"/>
        </a:xfrm>
        <a:prstGeom prst="blockArc">
          <a:avLst>
            <a:gd name="adj1" fmla="val 20520000"/>
            <a:gd name="adj2" fmla="val 3240000"/>
            <a:gd name="adj3" fmla="val 4641"/>
          </a:avLst>
        </a:prstGeom>
        <a:solidFill>
          <a:srgbClr val="4472C4">
            <a:tint val="60000"/>
            <a:hueOff val="0"/>
            <a:satOff val="0"/>
            <a:lumOff val="0"/>
            <a:alphaOff val="0"/>
          </a:srgbClr>
        </a:solidFill>
        <a:ln>
          <a:noFill/>
        </a:ln>
        <a:effectLst/>
      </dgm:spPr>
      <dgm:t>
        <a:bodyPr/>
        <a:lstStyle/>
        <a:p>
          <a:endParaRPr lang="zh-CN" altLang="en-US"/>
        </a:p>
      </dgm:t>
    </dgm:pt>
    <dgm:pt modelId="{DB846DE3-315D-4A88-B823-F9686A8E4C36}">
      <dgm:prSet phldrT="[文本]"/>
      <dgm:spPr>
        <a:xfrm>
          <a:off x="2106493" y="4000082"/>
          <a:ext cx="1458598" cy="1458598"/>
        </a:xfrm>
        <a:prstGeom prst="ellipse">
          <a:avLst/>
        </a:prstGeom>
        <a:solidFill>
          <a:schemeClr val="tx1">
            <a:lumMod val="20000"/>
            <a:lumOff val="80000"/>
          </a:schemeClr>
        </a:solidFill>
        <a:ln w="12700" cap="flat" cmpd="sng" algn="ctr">
          <a:solidFill>
            <a:schemeClr val="tx1">
              <a:lumMod val="20000"/>
              <a:lumOff val="80000"/>
            </a:schemeClr>
          </a:solidFill>
          <a:prstDash val="solid"/>
          <a:miter lim="800000"/>
        </a:ln>
        <a:effectLst/>
      </dgm:spPr>
      <dgm:t>
        <a:bodyPr/>
        <a:lstStyle/>
        <a:p>
          <a:endParaRPr lang="zh-CN" altLang="en-US" dirty="0">
            <a:solidFill>
              <a:sysClr val="window" lastClr="FFFFFF"/>
            </a:solidFill>
            <a:latin typeface="等线"/>
            <a:ea typeface="等线" panose="02010600030101010101" pitchFamily="2" charset="-122"/>
            <a:cs typeface="+mn-cs"/>
          </a:endParaRPr>
        </a:p>
      </dgm:t>
    </dgm:pt>
    <dgm:pt modelId="{B78E1716-B49B-4B7E-9FDC-CEC06BD4CA0D}" type="parTrans" cxnId="{EDEFA59C-AED8-4127-819F-40B7B397BDED}">
      <dgm:prSet/>
      <dgm:spPr/>
      <dgm:t>
        <a:bodyPr/>
        <a:lstStyle/>
        <a:p>
          <a:endParaRPr lang="zh-CN" altLang="en-US"/>
        </a:p>
      </dgm:t>
    </dgm:pt>
    <dgm:pt modelId="{B7B363DD-94A7-4727-BBC0-47A3C39BCA3F}" type="sibTrans" cxnId="{EDEFA59C-AED8-4127-819F-40B7B397BDED}">
      <dgm:prSet/>
      <dgm:spPr>
        <a:xfrm>
          <a:off x="1872063" y="677955"/>
          <a:ext cx="4526112" cy="4526112"/>
        </a:xfrm>
        <a:prstGeom prst="blockArc">
          <a:avLst>
            <a:gd name="adj1" fmla="val 7560000"/>
            <a:gd name="adj2" fmla="val 11880000"/>
            <a:gd name="adj3" fmla="val 4641"/>
          </a:avLst>
        </a:prstGeom>
        <a:solidFill>
          <a:srgbClr val="4472C4">
            <a:tint val="60000"/>
            <a:hueOff val="0"/>
            <a:satOff val="0"/>
            <a:lumOff val="0"/>
            <a:alphaOff val="0"/>
          </a:srgbClr>
        </a:solidFill>
        <a:ln>
          <a:noFill/>
        </a:ln>
        <a:effectLst/>
      </dgm:spPr>
      <dgm:t>
        <a:bodyPr/>
        <a:lstStyle/>
        <a:p>
          <a:endParaRPr lang="zh-CN" altLang="en-US"/>
        </a:p>
      </dgm:t>
    </dgm:pt>
    <dgm:pt modelId="{75DEF919-AD22-4524-989F-BC02B0977936}">
      <dgm:prSet phldrT="[文本]"/>
      <dgm:spPr>
        <a:xfrm>
          <a:off x="1303465" y="1528616"/>
          <a:ext cx="1458598" cy="1458598"/>
        </a:xfrm>
        <a:prstGeom prst="ellipse">
          <a:avLst/>
        </a:prstGeom>
        <a:solidFill>
          <a:schemeClr val="tx1">
            <a:lumMod val="20000"/>
            <a:lumOff val="80000"/>
          </a:schemeClr>
        </a:solidFill>
        <a:ln w="12700" cap="flat" cmpd="sng" algn="ctr">
          <a:solidFill>
            <a:schemeClr val="tx1">
              <a:lumMod val="20000"/>
              <a:lumOff val="80000"/>
            </a:schemeClr>
          </a:solidFill>
          <a:prstDash val="solid"/>
          <a:miter lim="800000"/>
        </a:ln>
        <a:effectLst/>
      </dgm:spPr>
      <dgm:t>
        <a:bodyPr/>
        <a:lstStyle/>
        <a:p>
          <a:endParaRPr lang="zh-CN" altLang="en-US" dirty="0">
            <a:solidFill>
              <a:sysClr val="window" lastClr="FFFFFF"/>
            </a:solidFill>
            <a:latin typeface="等线"/>
            <a:ea typeface="等线" panose="02010600030101010101" pitchFamily="2" charset="-122"/>
            <a:cs typeface="+mn-cs"/>
          </a:endParaRPr>
        </a:p>
      </dgm:t>
    </dgm:pt>
    <dgm:pt modelId="{173237C7-4868-46EC-BE71-9DBE24CA459E}" type="parTrans" cxnId="{D1C9DFD3-1752-4FD3-9560-0E9597E976AC}">
      <dgm:prSet/>
      <dgm:spPr/>
      <dgm:t>
        <a:bodyPr/>
        <a:lstStyle/>
        <a:p>
          <a:endParaRPr lang="zh-CN" altLang="en-US"/>
        </a:p>
      </dgm:t>
    </dgm:pt>
    <dgm:pt modelId="{C0E145EB-B89B-4142-970B-5903E5189776}" type="sibTrans" cxnId="{D1C9DFD3-1752-4FD3-9560-0E9597E976AC}">
      <dgm:prSet/>
      <dgm:spPr>
        <a:xfrm>
          <a:off x="1872063" y="677955"/>
          <a:ext cx="4526112" cy="4526112"/>
        </a:xfrm>
        <a:prstGeom prst="blockArc">
          <a:avLst>
            <a:gd name="adj1" fmla="val 11880000"/>
            <a:gd name="adj2" fmla="val 16200000"/>
            <a:gd name="adj3" fmla="val 4641"/>
          </a:avLst>
        </a:prstGeom>
        <a:solidFill>
          <a:srgbClr val="4472C4">
            <a:tint val="60000"/>
            <a:hueOff val="0"/>
            <a:satOff val="0"/>
            <a:lumOff val="0"/>
            <a:alphaOff val="0"/>
          </a:srgbClr>
        </a:solidFill>
        <a:ln>
          <a:noFill/>
        </a:ln>
        <a:effectLst/>
      </dgm:spPr>
      <dgm:t>
        <a:bodyPr/>
        <a:lstStyle/>
        <a:p>
          <a:endParaRPr lang="zh-CN" altLang="en-US"/>
        </a:p>
      </dgm:t>
    </dgm:pt>
    <dgm:pt modelId="{46B32234-20BA-4763-8370-4FDB781A27F1}">
      <dgm:prSet phldrT="[文本]"/>
      <dgm:spPr>
        <a:xfrm>
          <a:off x="4705147" y="4000082"/>
          <a:ext cx="1458598" cy="1458598"/>
        </a:xfrm>
        <a:prstGeom prst="ellipse">
          <a:avLst/>
        </a:prstGeom>
        <a:solidFill>
          <a:schemeClr val="tx1">
            <a:lumMod val="20000"/>
            <a:lumOff val="80000"/>
          </a:schemeClr>
        </a:solidFill>
        <a:ln w="12700" cap="flat" cmpd="sng" algn="ctr">
          <a:solidFill>
            <a:schemeClr val="tx1">
              <a:lumMod val="20000"/>
              <a:lumOff val="80000"/>
            </a:schemeClr>
          </a:solidFill>
          <a:prstDash val="solid"/>
          <a:miter lim="800000"/>
        </a:ln>
        <a:effectLst/>
      </dgm:spPr>
      <dgm:t>
        <a:bodyPr/>
        <a:lstStyle/>
        <a:p>
          <a:endParaRPr lang="zh-CN" altLang="en-US" dirty="0">
            <a:solidFill>
              <a:sysClr val="window" lastClr="FFFFFF"/>
            </a:solidFill>
            <a:latin typeface="等线"/>
            <a:ea typeface="等线" panose="02010600030101010101" pitchFamily="2" charset="-122"/>
            <a:cs typeface="+mn-cs"/>
          </a:endParaRPr>
        </a:p>
      </dgm:t>
    </dgm:pt>
    <dgm:pt modelId="{87AB71CF-EF3D-423B-B611-83F3593B8F7D}" type="parTrans" cxnId="{FE28D17E-6F48-4508-8C7A-D03DD57B4F71}">
      <dgm:prSet/>
      <dgm:spPr/>
      <dgm:t>
        <a:bodyPr/>
        <a:lstStyle/>
        <a:p>
          <a:endParaRPr lang="zh-CN" altLang="en-US"/>
        </a:p>
      </dgm:t>
    </dgm:pt>
    <dgm:pt modelId="{1FFF4684-153E-4EE1-9507-704DBDF258FD}" type="sibTrans" cxnId="{FE28D17E-6F48-4508-8C7A-D03DD57B4F71}">
      <dgm:prSet/>
      <dgm:spPr>
        <a:xfrm>
          <a:off x="1872063" y="677955"/>
          <a:ext cx="4526112" cy="4526112"/>
        </a:xfrm>
        <a:prstGeom prst="blockArc">
          <a:avLst>
            <a:gd name="adj1" fmla="val 3240000"/>
            <a:gd name="adj2" fmla="val 7560000"/>
            <a:gd name="adj3" fmla="val 4641"/>
          </a:avLst>
        </a:prstGeom>
        <a:solidFill>
          <a:srgbClr val="4472C4">
            <a:tint val="60000"/>
            <a:hueOff val="0"/>
            <a:satOff val="0"/>
            <a:lumOff val="0"/>
            <a:alphaOff val="0"/>
          </a:srgbClr>
        </a:solidFill>
        <a:ln>
          <a:noFill/>
        </a:ln>
        <a:effectLst/>
      </dgm:spPr>
      <dgm:t>
        <a:bodyPr/>
        <a:lstStyle/>
        <a:p>
          <a:endParaRPr lang="zh-CN" altLang="en-US"/>
        </a:p>
      </dgm:t>
    </dgm:pt>
    <dgm:pt modelId="{AF22F892-6F12-4C99-ADF6-3361B11DAA54}" type="pres">
      <dgm:prSet presAssocID="{01841D94-F9FA-4B62-8D73-C267F19386C6}" presName="Name0" presStyleCnt="0">
        <dgm:presLayoutVars>
          <dgm:chMax val="1"/>
          <dgm:dir/>
          <dgm:animLvl val="ctr"/>
          <dgm:resizeHandles val="exact"/>
        </dgm:presLayoutVars>
      </dgm:prSet>
      <dgm:spPr/>
    </dgm:pt>
    <dgm:pt modelId="{A938B7C6-DEFA-4230-AB4A-7048ED69D39B}" type="pres">
      <dgm:prSet presAssocID="{EFD7B71C-2E79-43CC-B118-2A60A93F9FF7}" presName="centerShape" presStyleLbl="node0" presStyleIdx="0" presStyleCnt="1"/>
      <dgm:spPr/>
    </dgm:pt>
    <dgm:pt modelId="{892934C2-D0A2-4AC3-ACFE-DC2144433CE7}" type="pres">
      <dgm:prSet presAssocID="{E33567E4-8B43-49F7-80AF-4DF41A34082C}" presName="node" presStyleLbl="node1" presStyleIdx="0" presStyleCnt="5">
        <dgm:presLayoutVars>
          <dgm:bulletEnabled val="1"/>
        </dgm:presLayoutVars>
      </dgm:prSet>
      <dgm:spPr/>
    </dgm:pt>
    <dgm:pt modelId="{5DA2A742-6906-4DA2-9B4A-FF9AE4D721BE}" type="pres">
      <dgm:prSet presAssocID="{E33567E4-8B43-49F7-80AF-4DF41A34082C}" presName="dummy" presStyleCnt="0"/>
      <dgm:spPr/>
    </dgm:pt>
    <dgm:pt modelId="{266CEB8E-F5C8-4222-B770-0C21D392CB91}" type="pres">
      <dgm:prSet presAssocID="{89176B85-2201-44B3-9E0F-8E457B20B22B}" presName="sibTrans" presStyleLbl="sibTrans2D1" presStyleIdx="0" presStyleCnt="5"/>
      <dgm:spPr/>
    </dgm:pt>
    <dgm:pt modelId="{9CE9557B-6994-4CB1-9169-0E21262AA51E}" type="pres">
      <dgm:prSet presAssocID="{995972CD-9BBE-471B-9178-1EF3526D8A77}" presName="node" presStyleLbl="node1" presStyleIdx="1" presStyleCnt="5">
        <dgm:presLayoutVars>
          <dgm:bulletEnabled val="1"/>
        </dgm:presLayoutVars>
      </dgm:prSet>
      <dgm:spPr/>
    </dgm:pt>
    <dgm:pt modelId="{86CB82D0-1BD7-46E3-809F-91BA7EE7305B}" type="pres">
      <dgm:prSet presAssocID="{995972CD-9BBE-471B-9178-1EF3526D8A77}" presName="dummy" presStyleCnt="0"/>
      <dgm:spPr/>
    </dgm:pt>
    <dgm:pt modelId="{8EB642BE-BBA0-4B32-9E4B-0DF2308EF19F}" type="pres">
      <dgm:prSet presAssocID="{ADB9CA36-B781-4C92-B1FA-998126F8A29B}" presName="sibTrans" presStyleLbl="sibTrans2D1" presStyleIdx="1" presStyleCnt="5"/>
      <dgm:spPr/>
    </dgm:pt>
    <dgm:pt modelId="{B385A5A5-1C76-431F-BFA1-E9E80CFA31F2}" type="pres">
      <dgm:prSet presAssocID="{46B32234-20BA-4763-8370-4FDB781A27F1}" presName="node" presStyleLbl="node1" presStyleIdx="2" presStyleCnt="5">
        <dgm:presLayoutVars>
          <dgm:bulletEnabled val="1"/>
        </dgm:presLayoutVars>
      </dgm:prSet>
      <dgm:spPr/>
    </dgm:pt>
    <dgm:pt modelId="{39907507-DAF0-4DBC-B5F7-94ED15E7D882}" type="pres">
      <dgm:prSet presAssocID="{46B32234-20BA-4763-8370-4FDB781A27F1}" presName="dummy" presStyleCnt="0"/>
      <dgm:spPr/>
    </dgm:pt>
    <dgm:pt modelId="{37349EC0-5632-4E47-BC6C-000DB8A45795}" type="pres">
      <dgm:prSet presAssocID="{1FFF4684-153E-4EE1-9507-704DBDF258FD}" presName="sibTrans" presStyleLbl="sibTrans2D1" presStyleIdx="2" presStyleCnt="5"/>
      <dgm:spPr/>
    </dgm:pt>
    <dgm:pt modelId="{962E9FA2-6DB5-4F88-8B93-C71250070417}" type="pres">
      <dgm:prSet presAssocID="{DB846DE3-315D-4A88-B823-F9686A8E4C36}" presName="node" presStyleLbl="node1" presStyleIdx="3" presStyleCnt="5">
        <dgm:presLayoutVars>
          <dgm:bulletEnabled val="1"/>
        </dgm:presLayoutVars>
      </dgm:prSet>
      <dgm:spPr/>
    </dgm:pt>
    <dgm:pt modelId="{1EAC553E-65B4-4296-BE5F-AF6A12F80E27}" type="pres">
      <dgm:prSet presAssocID="{DB846DE3-315D-4A88-B823-F9686A8E4C36}" presName="dummy" presStyleCnt="0"/>
      <dgm:spPr/>
    </dgm:pt>
    <dgm:pt modelId="{17266EE4-8D86-4C7C-B6F8-63344BE19CAD}" type="pres">
      <dgm:prSet presAssocID="{B7B363DD-94A7-4727-BBC0-47A3C39BCA3F}" presName="sibTrans" presStyleLbl="sibTrans2D1" presStyleIdx="3" presStyleCnt="5"/>
      <dgm:spPr/>
    </dgm:pt>
    <dgm:pt modelId="{42CFC7EE-777C-45D6-B921-FB6EABD91B0D}" type="pres">
      <dgm:prSet presAssocID="{75DEF919-AD22-4524-989F-BC02B0977936}" presName="node" presStyleLbl="node1" presStyleIdx="4" presStyleCnt="5">
        <dgm:presLayoutVars>
          <dgm:bulletEnabled val="1"/>
        </dgm:presLayoutVars>
      </dgm:prSet>
      <dgm:spPr/>
    </dgm:pt>
    <dgm:pt modelId="{F1C61D2A-6BCD-4924-A5CB-1E3355A0AB84}" type="pres">
      <dgm:prSet presAssocID="{75DEF919-AD22-4524-989F-BC02B0977936}" presName="dummy" presStyleCnt="0"/>
      <dgm:spPr/>
    </dgm:pt>
    <dgm:pt modelId="{9CAC902B-B9FD-4B64-A717-0F31C28F0B91}" type="pres">
      <dgm:prSet presAssocID="{C0E145EB-B89B-4142-970B-5903E5189776}" presName="sibTrans" presStyleLbl="sibTrans2D1" presStyleIdx="4" presStyleCnt="5"/>
      <dgm:spPr/>
    </dgm:pt>
  </dgm:ptLst>
  <dgm:cxnLst>
    <dgm:cxn modelId="{2A92A40E-39E9-4AF9-B1B0-2BBC9E6F4F4D}" type="presOf" srcId="{89176B85-2201-44B3-9E0F-8E457B20B22B}" destId="{266CEB8E-F5C8-4222-B770-0C21D392CB91}" srcOrd="0" destOrd="0" presId="urn:microsoft.com/office/officeart/2005/8/layout/radial6"/>
    <dgm:cxn modelId="{4AE9041D-4C99-4715-B662-DB1B25B8FDCE}" srcId="{EFD7B71C-2E79-43CC-B118-2A60A93F9FF7}" destId="{995972CD-9BBE-471B-9178-1EF3526D8A77}" srcOrd="1" destOrd="0" parTransId="{0BE5D3DE-4828-4844-9CDE-6799A6333446}" sibTransId="{ADB9CA36-B781-4C92-B1FA-998126F8A29B}"/>
    <dgm:cxn modelId="{66785B2E-5FFB-4B68-832C-5CE63CE64A31}" type="presOf" srcId="{46B32234-20BA-4763-8370-4FDB781A27F1}" destId="{B385A5A5-1C76-431F-BFA1-E9E80CFA31F2}" srcOrd="0" destOrd="0" presId="urn:microsoft.com/office/officeart/2005/8/layout/radial6"/>
    <dgm:cxn modelId="{F0A97050-BECF-4EE7-BB4A-526900512B4E}" type="presOf" srcId="{E33567E4-8B43-49F7-80AF-4DF41A34082C}" destId="{892934C2-D0A2-4AC3-ACFE-DC2144433CE7}" srcOrd="0" destOrd="0" presId="urn:microsoft.com/office/officeart/2005/8/layout/radial6"/>
    <dgm:cxn modelId="{DAE25B67-4976-4DB5-B106-3B3C3E1DD2A2}" type="presOf" srcId="{B7B363DD-94A7-4727-BBC0-47A3C39BCA3F}" destId="{17266EE4-8D86-4C7C-B6F8-63344BE19CAD}" srcOrd="0" destOrd="0" presId="urn:microsoft.com/office/officeart/2005/8/layout/radial6"/>
    <dgm:cxn modelId="{79FA2476-D786-4E65-8397-F9A349F084FA}" type="presOf" srcId="{DB846DE3-315D-4A88-B823-F9686A8E4C36}" destId="{962E9FA2-6DB5-4F88-8B93-C71250070417}" srcOrd="0" destOrd="0" presId="urn:microsoft.com/office/officeart/2005/8/layout/radial6"/>
    <dgm:cxn modelId="{9E588676-E91E-423A-97AE-B15C63E291CA}" type="presOf" srcId="{995972CD-9BBE-471B-9178-1EF3526D8A77}" destId="{9CE9557B-6994-4CB1-9169-0E21262AA51E}" srcOrd="0" destOrd="0" presId="urn:microsoft.com/office/officeart/2005/8/layout/radial6"/>
    <dgm:cxn modelId="{FE28D17E-6F48-4508-8C7A-D03DD57B4F71}" srcId="{EFD7B71C-2E79-43CC-B118-2A60A93F9FF7}" destId="{46B32234-20BA-4763-8370-4FDB781A27F1}" srcOrd="2" destOrd="0" parTransId="{87AB71CF-EF3D-423B-B611-83F3593B8F7D}" sibTransId="{1FFF4684-153E-4EE1-9507-704DBDF258FD}"/>
    <dgm:cxn modelId="{D18A3986-7A79-47FA-B3A3-7F7519BC4119}" type="presOf" srcId="{75DEF919-AD22-4524-989F-BC02B0977936}" destId="{42CFC7EE-777C-45D6-B921-FB6EABD91B0D}" srcOrd="0" destOrd="0" presId="urn:microsoft.com/office/officeart/2005/8/layout/radial6"/>
    <dgm:cxn modelId="{9FDB5A91-8794-4BD7-966F-8178621B90EE}" type="presOf" srcId="{EFD7B71C-2E79-43CC-B118-2A60A93F9FF7}" destId="{A938B7C6-DEFA-4230-AB4A-7048ED69D39B}" srcOrd="0" destOrd="0" presId="urn:microsoft.com/office/officeart/2005/8/layout/radial6"/>
    <dgm:cxn modelId="{EDEFA59C-AED8-4127-819F-40B7B397BDED}" srcId="{EFD7B71C-2E79-43CC-B118-2A60A93F9FF7}" destId="{DB846DE3-315D-4A88-B823-F9686A8E4C36}" srcOrd="3" destOrd="0" parTransId="{B78E1716-B49B-4B7E-9FDC-CEC06BD4CA0D}" sibTransId="{B7B363DD-94A7-4727-BBC0-47A3C39BCA3F}"/>
    <dgm:cxn modelId="{DD88B49E-C9F0-4CE1-B00D-FCF5348F9A38}" type="presOf" srcId="{1FFF4684-153E-4EE1-9507-704DBDF258FD}" destId="{37349EC0-5632-4E47-BC6C-000DB8A45795}" srcOrd="0" destOrd="0" presId="urn:microsoft.com/office/officeart/2005/8/layout/radial6"/>
    <dgm:cxn modelId="{B198E5B5-DB30-433A-8250-6486DD002207}" type="presOf" srcId="{C0E145EB-B89B-4142-970B-5903E5189776}" destId="{9CAC902B-B9FD-4B64-A717-0F31C28F0B91}" srcOrd="0" destOrd="0" presId="urn:microsoft.com/office/officeart/2005/8/layout/radial6"/>
    <dgm:cxn modelId="{CB9730BC-F02A-4E57-AEFF-20AF5A006685}" srcId="{01841D94-F9FA-4B62-8D73-C267F19386C6}" destId="{EFD7B71C-2E79-43CC-B118-2A60A93F9FF7}" srcOrd="0" destOrd="0" parTransId="{42BC6652-4BD6-43C0-89AC-9AB297F91ED9}" sibTransId="{A5030743-4384-4665-80A2-E951F43CE172}"/>
    <dgm:cxn modelId="{D1C9DFD3-1752-4FD3-9560-0E9597E976AC}" srcId="{EFD7B71C-2E79-43CC-B118-2A60A93F9FF7}" destId="{75DEF919-AD22-4524-989F-BC02B0977936}" srcOrd="4" destOrd="0" parTransId="{173237C7-4868-46EC-BE71-9DBE24CA459E}" sibTransId="{C0E145EB-B89B-4142-970B-5903E5189776}"/>
    <dgm:cxn modelId="{F4950EF0-7500-4F6A-AB1A-6B4C2646E17A}" srcId="{EFD7B71C-2E79-43CC-B118-2A60A93F9FF7}" destId="{E33567E4-8B43-49F7-80AF-4DF41A34082C}" srcOrd="0" destOrd="0" parTransId="{2E532A35-DA88-47FE-B490-E0EA3718C05B}" sibTransId="{89176B85-2201-44B3-9E0F-8E457B20B22B}"/>
    <dgm:cxn modelId="{CF6077F2-DDF7-4765-B20A-233B581E38CD}" type="presOf" srcId="{01841D94-F9FA-4B62-8D73-C267F19386C6}" destId="{AF22F892-6F12-4C99-ADF6-3361B11DAA54}" srcOrd="0" destOrd="0" presId="urn:microsoft.com/office/officeart/2005/8/layout/radial6"/>
    <dgm:cxn modelId="{5E7820FC-2D91-4D52-98A9-1212D1ACCF17}" type="presOf" srcId="{ADB9CA36-B781-4C92-B1FA-998126F8A29B}" destId="{8EB642BE-BBA0-4B32-9E4B-0DF2308EF19F}" srcOrd="0" destOrd="0" presId="urn:microsoft.com/office/officeart/2005/8/layout/radial6"/>
    <dgm:cxn modelId="{A0C04F47-67BB-4EF2-9C6E-AD81304A6C16}" type="presParOf" srcId="{AF22F892-6F12-4C99-ADF6-3361B11DAA54}" destId="{A938B7C6-DEFA-4230-AB4A-7048ED69D39B}" srcOrd="0" destOrd="0" presId="urn:microsoft.com/office/officeart/2005/8/layout/radial6"/>
    <dgm:cxn modelId="{E96F8F1B-310E-46D8-9BE6-BCE7AFA6B127}" type="presParOf" srcId="{AF22F892-6F12-4C99-ADF6-3361B11DAA54}" destId="{892934C2-D0A2-4AC3-ACFE-DC2144433CE7}" srcOrd="1" destOrd="0" presId="urn:microsoft.com/office/officeart/2005/8/layout/radial6"/>
    <dgm:cxn modelId="{71018EF2-4B37-4D00-A06D-719C10CD721A}" type="presParOf" srcId="{AF22F892-6F12-4C99-ADF6-3361B11DAA54}" destId="{5DA2A742-6906-4DA2-9B4A-FF9AE4D721BE}" srcOrd="2" destOrd="0" presId="urn:microsoft.com/office/officeart/2005/8/layout/radial6"/>
    <dgm:cxn modelId="{EFFCB945-6F63-4F58-8BCA-4FE44E4CF9B2}" type="presParOf" srcId="{AF22F892-6F12-4C99-ADF6-3361B11DAA54}" destId="{266CEB8E-F5C8-4222-B770-0C21D392CB91}" srcOrd="3" destOrd="0" presId="urn:microsoft.com/office/officeart/2005/8/layout/radial6"/>
    <dgm:cxn modelId="{93137AEE-1A08-4469-8192-C7656360BC20}" type="presParOf" srcId="{AF22F892-6F12-4C99-ADF6-3361B11DAA54}" destId="{9CE9557B-6994-4CB1-9169-0E21262AA51E}" srcOrd="4" destOrd="0" presId="urn:microsoft.com/office/officeart/2005/8/layout/radial6"/>
    <dgm:cxn modelId="{9B0DA920-0A35-4741-8312-1D943F174C1E}" type="presParOf" srcId="{AF22F892-6F12-4C99-ADF6-3361B11DAA54}" destId="{86CB82D0-1BD7-46E3-809F-91BA7EE7305B}" srcOrd="5" destOrd="0" presId="urn:microsoft.com/office/officeart/2005/8/layout/radial6"/>
    <dgm:cxn modelId="{3A0AAD9C-1F17-4722-9BB3-77A166A15C79}" type="presParOf" srcId="{AF22F892-6F12-4C99-ADF6-3361B11DAA54}" destId="{8EB642BE-BBA0-4B32-9E4B-0DF2308EF19F}" srcOrd="6" destOrd="0" presId="urn:microsoft.com/office/officeart/2005/8/layout/radial6"/>
    <dgm:cxn modelId="{BF9F6E09-45DD-40D3-A840-59E47B05D7D3}" type="presParOf" srcId="{AF22F892-6F12-4C99-ADF6-3361B11DAA54}" destId="{B385A5A5-1C76-431F-BFA1-E9E80CFA31F2}" srcOrd="7" destOrd="0" presId="urn:microsoft.com/office/officeart/2005/8/layout/radial6"/>
    <dgm:cxn modelId="{600C63E6-63FB-42EF-A122-82D50983E5AF}" type="presParOf" srcId="{AF22F892-6F12-4C99-ADF6-3361B11DAA54}" destId="{39907507-DAF0-4DBC-B5F7-94ED15E7D882}" srcOrd="8" destOrd="0" presId="urn:microsoft.com/office/officeart/2005/8/layout/radial6"/>
    <dgm:cxn modelId="{2E5BAF64-65FB-49B4-BAB5-1988DF851881}" type="presParOf" srcId="{AF22F892-6F12-4C99-ADF6-3361B11DAA54}" destId="{37349EC0-5632-4E47-BC6C-000DB8A45795}" srcOrd="9" destOrd="0" presId="urn:microsoft.com/office/officeart/2005/8/layout/radial6"/>
    <dgm:cxn modelId="{685A6D2C-0DF5-4F9E-81CF-E44F665F8002}" type="presParOf" srcId="{AF22F892-6F12-4C99-ADF6-3361B11DAA54}" destId="{962E9FA2-6DB5-4F88-8B93-C71250070417}" srcOrd="10" destOrd="0" presId="urn:microsoft.com/office/officeart/2005/8/layout/radial6"/>
    <dgm:cxn modelId="{83A03B2C-0CFA-495B-AF08-4B05297C87D2}" type="presParOf" srcId="{AF22F892-6F12-4C99-ADF6-3361B11DAA54}" destId="{1EAC553E-65B4-4296-BE5F-AF6A12F80E27}" srcOrd="11" destOrd="0" presId="urn:microsoft.com/office/officeart/2005/8/layout/radial6"/>
    <dgm:cxn modelId="{61FF6EA4-0762-4561-BAAF-376FAACB0382}" type="presParOf" srcId="{AF22F892-6F12-4C99-ADF6-3361B11DAA54}" destId="{17266EE4-8D86-4C7C-B6F8-63344BE19CAD}" srcOrd="12" destOrd="0" presId="urn:microsoft.com/office/officeart/2005/8/layout/radial6"/>
    <dgm:cxn modelId="{918420BD-5D11-4DE9-9D84-E36457C8B296}" type="presParOf" srcId="{AF22F892-6F12-4C99-ADF6-3361B11DAA54}" destId="{42CFC7EE-777C-45D6-B921-FB6EABD91B0D}" srcOrd="13" destOrd="0" presId="urn:microsoft.com/office/officeart/2005/8/layout/radial6"/>
    <dgm:cxn modelId="{3B9BBD84-B4A8-477F-A54E-08B010A61590}" type="presParOf" srcId="{AF22F892-6F12-4C99-ADF6-3361B11DAA54}" destId="{F1C61D2A-6BCD-4924-A5CB-1E3355A0AB84}" srcOrd="14" destOrd="0" presId="urn:microsoft.com/office/officeart/2005/8/layout/radial6"/>
    <dgm:cxn modelId="{F251D3F3-CE97-47E4-95D2-9E8F27E1BFCA}" type="presParOf" srcId="{AF22F892-6F12-4C99-ADF6-3361B11DAA54}" destId="{9CAC902B-B9FD-4B64-A717-0F31C28F0B91}" srcOrd="15"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80CD84-9132-49B4-9188-0F558D6F6BD8}">
      <dsp:nvSpPr>
        <dsp:cNvPr id="0" name=""/>
        <dsp:cNvSpPr/>
      </dsp:nvSpPr>
      <dsp:spPr>
        <a:xfrm>
          <a:off x="1218961" y="403713"/>
          <a:ext cx="2684919" cy="2684919"/>
        </a:xfrm>
        <a:prstGeom prst="blockArc">
          <a:avLst>
            <a:gd name="adj1" fmla="val 10800000"/>
            <a:gd name="adj2" fmla="val 16200000"/>
            <a:gd name="adj3" fmla="val 4642"/>
          </a:avLst>
        </a:prstGeom>
        <a:solidFill>
          <a:srgbClr val="FFC000">
            <a:hueOff val="10395692"/>
            <a:satOff val="-47968"/>
            <a:lumOff val="1765"/>
            <a:alphaOff val="0"/>
          </a:srgbClr>
        </a:solidFill>
        <a:ln>
          <a:noFill/>
        </a:ln>
        <a:effectLst/>
      </dsp:spPr>
      <dsp:style>
        <a:lnRef idx="0">
          <a:scrgbClr r="0" g="0" b="0"/>
        </a:lnRef>
        <a:fillRef idx="1">
          <a:scrgbClr r="0" g="0" b="0"/>
        </a:fillRef>
        <a:effectRef idx="0">
          <a:scrgbClr r="0" g="0" b="0"/>
        </a:effectRef>
        <a:fontRef idx="minor">
          <a:schemeClr val="lt1"/>
        </a:fontRef>
      </dsp:style>
    </dsp:sp>
    <dsp:sp modelId="{786632E1-C471-40F2-AD5E-5F987268003D}">
      <dsp:nvSpPr>
        <dsp:cNvPr id="0" name=""/>
        <dsp:cNvSpPr/>
      </dsp:nvSpPr>
      <dsp:spPr>
        <a:xfrm>
          <a:off x="1218961" y="403713"/>
          <a:ext cx="2684919" cy="2684919"/>
        </a:xfrm>
        <a:prstGeom prst="blockArc">
          <a:avLst>
            <a:gd name="adj1" fmla="val 5400000"/>
            <a:gd name="adj2" fmla="val 10800000"/>
            <a:gd name="adj3" fmla="val 4642"/>
          </a:avLst>
        </a:prstGeom>
        <a:solidFill>
          <a:srgbClr val="FFC000">
            <a:hueOff val="6930461"/>
            <a:satOff val="-31979"/>
            <a:lumOff val="1177"/>
            <a:alphaOff val="0"/>
          </a:srgbClr>
        </a:solidFill>
        <a:ln>
          <a:noFill/>
        </a:ln>
        <a:effectLst/>
      </dsp:spPr>
      <dsp:style>
        <a:lnRef idx="0">
          <a:scrgbClr r="0" g="0" b="0"/>
        </a:lnRef>
        <a:fillRef idx="1">
          <a:scrgbClr r="0" g="0" b="0"/>
        </a:fillRef>
        <a:effectRef idx="0">
          <a:scrgbClr r="0" g="0" b="0"/>
        </a:effectRef>
        <a:fontRef idx="minor">
          <a:schemeClr val="lt1"/>
        </a:fontRef>
      </dsp:style>
    </dsp:sp>
    <dsp:sp modelId="{35EC4F1B-67C9-478A-A764-C79D7A12B081}">
      <dsp:nvSpPr>
        <dsp:cNvPr id="0" name=""/>
        <dsp:cNvSpPr/>
      </dsp:nvSpPr>
      <dsp:spPr>
        <a:xfrm>
          <a:off x="1218961" y="403713"/>
          <a:ext cx="2684919" cy="2684919"/>
        </a:xfrm>
        <a:prstGeom prst="blockArc">
          <a:avLst>
            <a:gd name="adj1" fmla="val 0"/>
            <a:gd name="adj2" fmla="val 5400000"/>
            <a:gd name="adj3" fmla="val 4642"/>
          </a:avLst>
        </a:prstGeom>
        <a:solidFill>
          <a:srgbClr val="FFC000">
            <a:hueOff val="3465231"/>
            <a:satOff val="-15989"/>
            <a:lumOff val="588"/>
            <a:alphaOff val="0"/>
          </a:srgbClr>
        </a:solidFill>
        <a:ln>
          <a:noFill/>
        </a:ln>
        <a:effectLst/>
      </dsp:spPr>
      <dsp:style>
        <a:lnRef idx="0">
          <a:scrgbClr r="0" g="0" b="0"/>
        </a:lnRef>
        <a:fillRef idx="1">
          <a:scrgbClr r="0" g="0" b="0"/>
        </a:fillRef>
        <a:effectRef idx="0">
          <a:scrgbClr r="0" g="0" b="0"/>
        </a:effectRef>
        <a:fontRef idx="minor">
          <a:schemeClr val="lt1"/>
        </a:fontRef>
      </dsp:style>
    </dsp:sp>
    <dsp:sp modelId="{F7D82114-49CD-4072-B011-0B908DE4B80C}">
      <dsp:nvSpPr>
        <dsp:cNvPr id="0" name=""/>
        <dsp:cNvSpPr/>
      </dsp:nvSpPr>
      <dsp:spPr>
        <a:xfrm>
          <a:off x="1218961" y="403713"/>
          <a:ext cx="2684919" cy="2684919"/>
        </a:xfrm>
        <a:prstGeom prst="blockArc">
          <a:avLst>
            <a:gd name="adj1" fmla="val 16200000"/>
            <a:gd name="adj2" fmla="val 0"/>
            <a:gd name="adj3" fmla="val 4642"/>
          </a:avLst>
        </a:prstGeom>
        <a:solidFill>
          <a:srgbClr val="FFC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46F65B78-9FDA-42A1-9B99-1D0A5A9F0AAA}">
      <dsp:nvSpPr>
        <dsp:cNvPr id="0" name=""/>
        <dsp:cNvSpPr/>
      </dsp:nvSpPr>
      <dsp:spPr>
        <a:xfrm>
          <a:off x="1942953" y="1127705"/>
          <a:ext cx="1236936" cy="1236936"/>
        </a:xfrm>
        <a:prstGeom prst="ellipse">
          <a:avLst/>
        </a:pr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solidFill>
                <a:sysClr val="window" lastClr="FFFFFF"/>
              </a:solidFill>
              <a:latin typeface="微软雅黑" panose="020B0503020204020204" pitchFamily="34" charset="-122"/>
              <a:ea typeface="微软雅黑" panose="020B0503020204020204" pitchFamily="34" charset="-122"/>
              <a:cs typeface="+mn-cs"/>
            </a:rPr>
            <a:t>痛点难点</a:t>
          </a:r>
        </a:p>
      </dsp:txBody>
      <dsp:txXfrm>
        <a:off x="2124098" y="1308850"/>
        <a:ext cx="874646" cy="874646"/>
      </dsp:txXfrm>
    </dsp:sp>
    <dsp:sp modelId="{60942A60-890C-4E7F-BE71-833481216767}">
      <dsp:nvSpPr>
        <dsp:cNvPr id="0" name=""/>
        <dsp:cNvSpPr/>
      </dsp:nvSpPr>
      <dsp:spPr>
        <a:xfrm>
          <a:off x="2128493" y="1956"/>
          <a:ext cx="865855" cy="865855"/>
        </a:xfrm>
        <a:prstGeom prst="ellipse">
          <a:avLst/>
        </a:pr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b="0" kern="1200" dirty="0">
              <a:solidFill>
                <a:sysClr val="window" lastClr="FFFFFF"/>
              </a:solidFill>
              <a:latin typeface="微软雅黑" panose="020B0503020204020204" pitchFamily="34" charset="-122"/>
              <a:ea typeface="微软雅黑" panose="020B0503020204020204" pitchFamily="34" charset="-122"/>
              <a:cs typeface="+mn-cs"/>
            </a:rPr>
            <a:t>难</a:t>
          </a:r>
        </a:p>
      </dsp:txBody>
      <dsp:txXfrm>
        <a:off x="2255295" y="128758"/>
        <a:ext cx="612251" cy="612251"/>
      </dsp:txXfrm>
    </dsp:sp>
    <dsp:sp modelId="{2AB611F7-A4C2-4FD3-8AF6-82171FC53435}">
      <dsp:nvSpPr>
        <dsp:cNvPr id="0" name=""/>
        <dsp:cNvSpPr/>
      </dsp:nvSpPr>
      <dsp:spPr>
        <a:xfrm>
          <a:off x="3439782" y="1313245"/>
          <a:ext cx="865855" cy="865855"/>
        </a:xfrm>
        <a:prstGeom prst="ellipse">
          <a:avLst/>
        </a:prstGeom>
        <a:solidFill>
          <a:srgbClr val="FFC000">
            <a:hueOff val="3465231"/>
            <a:satOff val="-15989"/>
            <a:lumOff val="588"/>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b="0" kern="1200" dirty="0">
              <a:solidFill>
                <a:sysClr val="window" lastClr="FFFFFF"/>
              </a:solidFill>
              <a:latin typeface="微软雅黑" panose="020B0503020204020204" pitchFamily="34" charset="-122"/>
              <a:ea typeface="微软雅黑" panose="020B0503020204020204" pitchFamily="34" charset="-122"/>
              <a:cs typeface="+mn-cs"/>
            </a:rPr>
            <a:t>数据</a:t>
          </a:r>
        </a:p>
      </dsp:txBody>
      <dsp:txXfrm>
        <a:off x="3566584" y="1440047"/>
        <a:ext cx="612251" cy="612251"/>
      </dsp:txXfrm>
    </dsp:sp>
    <dsp:sp modelId="{D35E5249-5D83-4C38-ADA2-31A958E81419}">
      <dsp:nvSpPr>
        <dsp:cNvPr id="0" name=""/>
        <dsp:cNvSpPr/>
      </dsp:nvSpPr>
      <dsp:spPr>
        <a:xfrm>
          <a:off x="2128493" y="2624534"/>
          <a:ext cx="865855" cy="865855"/>
        </a:xfrm>
        <a:prstGeom prst="ellipse">
          <a:avLst/>
        </a:prstGeom>
        <a:solidFill>
          <a:srgbClr val="FFC000">
            <a:hueOff val="6930461"/>
            <a:satOff val="-31979"/>
            <a:lumOff val="1177"/>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b="0" kern="1200" dirty="0">
              <a:solidFill>
                <a:sysClr val="window" lastClr="FFFFFF"/>
              </a:solidFill>
              <a:latin typeface="微软雅黑" panose="020B0503020204020204" pitchFamily="34" charset="-122"/>
              <a:ea typeface="微软雅黑" panose="020B0503020204020204" pitchFamily="34" charset="-122"/>
              <a:cs typeface="+mn-cs"/>
            </a:rPr>
            <a:t>慢</a:t>
          </a:r>
        </a:p>
      </dsp:txBody>
      <dsp:txXfrm>
        <a:off x="2255295" y="2751336"/>
        <a:ext cx="612251" cy="612251"/>
      </dsp:txXfrm>
    </dsp:sp>
    <dsp:sp modelId="{DE80E329-F31D-4BA7-9769-56B0B7B11CF3}">
      <dsp:nvSpPr>
        <dsp:cNvPr id="0" name=""/>
        <dsp:cNvSpPr/>
      </dsp:nvSpPr>
      <dsp:spPr>
        <a:xfrm>
          <a:off x="817204" y="1313245"/>
          <a:ext cx="865855" cy="865855"/>
        </a:xfrm>
        <a:prstGeom prst="ellipse">
          <a:avLst/>
        </a:prstGeom>
        <a:solidFill>
          <a:srgbClr val="FFC000">
            <a:hueOff val="10395692"/>
            <a:satOff val="-47968"/>
            <a:lumOff val="1765"/>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b="0" kern="1200" dirty="0">
              <a:solidFill>
                <a:sysClr val="window" lastClr="FFFFFF"/>
              </a:solidFill>
              <a:latin typeface="微软雅黑" panose="020B0503020204020204" pitchFamily="34" charset="-122"/>
              <a:ea typeface="微软雅黑" panose="020B0503020204020204" pitchFamily="34" charset="-122"/>
              <a:cs typeface="+mn-cs"/>
            </a:rPr>
            <a:t>不确定</a:t>
          </a:r>
        </a:p>
      </dsp:txBody>
      <dsp:txXfrm>
        <a:off x="944006" y="1440047"/>
        <a:ext cx="612251" cy="6122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AC902B-B9FD-4B64-A717-0F31C28F0B91}">
      <dsp:nvSpPr>
        <dsp:cNvPr id="0" name=""/>
        <dsp:cNvSpPr/>
      </dsp:nvSpPr>
      <dsp:spPr>
        <a:xfrm>
          <a:off x="734523" y="449922"/>
          <a:ext cx="3001750" cy="3001750"/>
        </a:xfrm>
        <a:prstGeom prst="blockArc">
          <a:avLst>
            <a:gd name="adj1" fmla="val 11880000"/>
            <a:gd name="adj2" fmla="val 16200000"/>
            <a:gd name="adj3" fmla="val 4641"/>
          </a:avLst>
        </a:prstGeom>
        <a:solidFill>
          <a:srgbClr val="4472C4">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17266EE4-8D86-4C7C-B6F8-63344BE19CAD}">
      <dsp:nvSpPr>
        <dsp:cNvPr id="0" name=""/>
        <dsp:cNvSpPr/>
      </dsp:nvSpPr>
      <dsp:spPr>
        <a:xfrm>
          <a:off x="734523" y="449922"/>
          <a:ext cx="3001750" cy="3001750"/>
        </a:xfrm>
        <a:prstGeom prst="blockArc">
          <a:avLst>
            <a:gd name="adj1" fmla="val 7560000"/>
            <a:gd name="adj2" fmla="val 11880000"/>
            <a:gd name="adj3" fmla="val 4641"/>
          </a:avLst>
        </a:prstGeom>
        <a:solidFill>
          <a:srgbClr val="4472C4">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37349EC0-5632-4E47-BC6C-000DB8A45795}">
      <dsp:nvSpPr>
        <dsp:cNvPr id="0" name=""/>
        <dsp:cNvSpPr/>
      </dsp:nvSpPr>
      <dsp:spPr>
        <a:xfrm>
          <a:off x="734523" y="449922"/>
          <a:ext cx="3001750" cy="3001750"/>
        </a:xfrm>
        <a:prstGeom prst="blockArc">
          <a:avLst>
            <a:gd name="adj1" fmla="val 3240000"/>
            <a:gd name="adj2" fmla="val 7560000"/>
            <a:gd name="adj3" fmla="val 4641"/>
          </a:avLst>
        </a:prstGeom>
        <a:solidFill>
          <a:srgbClr val="4472C4">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8EB642BE-BBA0-4B32-9E4B-0DF2308EF19F}">
      <dsp:nvSpPr>
        <dsp:cNvPr id="0" name=""/>
        <dsp:cNvSpPr/>
      </dsp:nvSpPr>
      <dsp:spPr>
        <a:xfrm>
          <a:off x="734523" y="449922"/>
          <a:ext cx="3001750" cy="3001750"/>
        </a:xfrm>
        <a:prstGeom prst="blockArc">
          <a:avLst>
            <a:gd name="adj1" fmla="val 20520000"/>
            <a:gd name="adj2" fmla="val 3240000"/>
            <a:gd name="adj3" fmla="val 4641"/>
          </a:avLst>
        </a:prstGeom>
        <a:solidFill>
          <a:srgbClr val="4472C4">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266CEB8E-F5C8-4222-B770-0C21D392CB91}">
      <dsp:nvSpPr>
        <dsp:cNvPr id="0" name=""/>
        <dsp:cNvSpPr/>
      </dsp:nvSpPr>
      <dsp:spPr>
        <a:xfrm>
          <a:off x="734523" y="449922"/>
          <a:ext cx="3001750" cy="3001750"/>
        </a:xfrm>
        <a:prstGeom prst="blockArc">
          <a:avLst>
            <a:gd name="adj1" fmla="val 16200000"/>
            <a:gd name="adj2" fmla="val 20520000"/>
            <a:gd name="adj3" fmla="val 4641"/>
          </a:avLst>
        </a:prstGeom>
        <a:solidFill>
          <a:srgbClr val="4472C4">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A938B7C6-DEFA-4230-AB4A-7048ED69D39B}">
      <dsp:nvSpPr>
        <dsp:cNvPr id="0" name=""/>
        <dsp:cNvSpPr/>
      </dsp:nvSpPr>
      <dsp:spPr>
        <a:xfrm>
          <a:off x="1544476" y="1259876"/>
          <a:ext cx="1381843" cy="1381843"/>
        </a:xfrm>
        <a:prstGeom prst="ellipse">
          <a:avLst/>
        </a:prstGeom>
        <a:solidFill>
          <a:schemeClr val="tx1">
            <a:lumMod val="20000"/>
            <a:lumOff val="80000"/>
          </a:schemeClr>
        </a:solidFill>
        <a:ln w="12700" cap="flat" cmpd="sng" algn="ctr">
          <a:solidFill>
            <a:schemeClr val="tx1">
              <a:lumMod val="20000"/>
              <a:lumOff val="8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66040" rIns="66040" bIns="66040" numCol="1" spcCol="1270" anchor="ctr" anchorCtr="0">
          <a:noAutofit/>
        </a:bodyPr>
        <a:lstStyle/>
        <a:p>
          <a:pPr marL="0" lvl="0" indent="0" algn="ctr" defTabSz="2311400">
            <a:lnSpc>
              <a:spcPct val="90000"/>
            </a:lnSpc>
            <a:spcBef>
              <a:spcPct val="0"/>
            </a:spcBef>
            <a:spcAft>
              <a:spcPct val="35000"/>
            </a:spcAft>
            <a:buNone/>
          </a:pPr>
          <a:endParaRPr lang="zh-CN" altLang="en-US" sz="5200" kern="1200" dirty="0">
            <a:solidFill>
              <a:sysClr val="window" lastClr="FFFFFF"/>
            </a:solidFill>
            <a:latin typeface="等线"/>
            <a:ea typeface="等线" panose="02010600030101010101" pitchFamily="2" charset="-122"/>
            <a:cs typeface="+mn-cs"/>
          </a:endParaRPr>
        </a:p>
      </dsp:txBody>
      <dsp:txXfrm>
        <a:off x="1746842" y="1462242"/>
        <a:ext cx="977111" cy="977111"/>
      </dsp:txXfrm>
    </dsp:sp>
    <dsp:sp modelId="{892934C2-D0A2-4AC3-ACFE-DC2144433CE7}">
      <dsp:nvSpPr>
        <dsp:cNvPr id="0" name=""/>
        <dsp:cNvSpPr/>
      </dsp:nvSpPr>
      <dsp:spPr>
        <a:xfrm>
          <a:off x="1751753" y="1100"/>
          <a:ext cx="967290" cy="967290"/>
        </a:xfrm>
        <a:prstGeom prst="ellipse">
          <a:avLst/>
        </a:prstGeom>
        <a:solidFill>
          <a:schemeClr val="tx1">
            <a:lumMod val="20000"/>
            <a:lumOff val="80000"/>
          </a:schemeClr>
        </a:solidFill>
        <a:ln w="12700" cap="flat" cmpd="sng" algn="ctr">
          <a:solidFill>
            <a:schemeClr val="tx1">
              <a:lumMod val="20000"/>
              <a:lumOff val="8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zh-CN" altLang="en-US" sz="3000" b="1" kern="1200" dirty="0">
            <a:solidFill>
              <a:sysClr val="window" lastClr="FFFFFF"/>
            </a:solidFill>
            <a:latin typeface="微软雅黑" panose="020B0503020204020204" pitchFamily="34" charset="-122"/>
            <a:ea typeface="微软雅黑" panose="020B0503020204020204" pitchFamily="34" charset="-122"/>
            <a:cs typeface="+mn-cs"/>
          </a:endParaRPr>
        </a:p>
      </dsp:txBody>
      <dsp:txXfrm>
        <a:off x="1893409" y="142756"/>
        <a:ext cx="683978" cy="683978"/>
      </dsp:txXfrm>
    </dsp:sp>
    <dsp:sp modelId="{9CE9557B-6994-4CB1-9169-0E21262AA51E}">
      <dsp:nvSpPr>
        <dsp:cNvPr id="0" name=""/>
        <dsp:cNvSpPr/>
      </dsp:nvSpPr>
      <dsp:spPr>
        <a:xfrm>
          <a:off x="3146052" y="1014117"/>
          <a:ext cx="967290" cy="967290"/>
        </a:xfrm>
        <a:prstGeom prst="ellipse">
          <a:avLst/>
        </a:prstGeom>
        <a:solidFill>
          <a:schemeClr val="tx1">
            <a:lumMod val="20000"/>
            <a:lumOff val="80000"/>
          </a:schemeClr>
        </a:solidFill>
        <a:ln w="12700" cap="flat" cmpd="sng" algn="ctr">
          <a:solidFill>
            <a:schemeClr val="tx1">
              <a:lumMod val="20000"/>
              <a:lumOff val="8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990" tIns="46990" rIns="46990" bIns="46990" numCol="1" spcCol="1270" anchor="ctr" anchorCtr="0">
          <a:noAutofit/>
        </a:bodyPr>
        <a:lstStyle/>
        <a:p>
          <a:pPr marL="0" lvl="0" indent="0" algn="ctr" defTabSz="1644650">
            <a:lnSpc>
              <a:spcPct val="90000"/>
            </a:lnSpc>
            <a:spcBef>
              <a:spcPct val="0"/>
            </a:spcBef>
            <a:spcAft>
              <a:spcPct val="35000"/>
            </a:spcAft>
            <a:buNone/>
          </a:pPr>
          <a:endParaRPr lang="zh-CN" altLang="en-US" sz="3700" kern="1200" dirty="0">
            <a:solidFill>
              <a:sysClr val="window" lastClr="FFFFFF"/>
            </a:solidFill>
            <a:latin typeface="等线"/>
            <a:ea typeface="等线" panose="02010600030101010101" pitchFamily="2" charset="-122"/>
            <a:cs typeface="+mn-cs"/>
          </a:endParaRPr>
        </a:p>
      </dsp:txBody>
      <dsp:txXfrm>
        <a:off x="3287708" y="1155773"/>
        <a:ext cx="683978" cy="683978"/>
      </dsp:txXfrm>
    </dsp:sp>
    <dsp:sp modelId="{B385A5A5-1C76-431F-BFA1-E9E80CFA31F2}">
      <dsp:nvSpPr>
        <dsp:cNvPr id="0" name=""/>
        <dsp:cNvSpPr/>
      </dsp:nvSpPr>
      <dsp:spPr>
        <a:xfrm>
          <a:off x="2613477" y="2653214"/>
          <a:ext cx="967290" cy="967290"/>
        </a:xfrm>
        <a:prstGeom prst="ellipse">
          <a:avLst/>
        </a:prstGeom>
        <a:solidFill>
          <a:schemeClr val="tx1">
            <a:lumMod val="20000"/>
            <a:lumOff val="80000"/>
          </a:schemeClr>
        </a:solidFill>
        <a:ln w="12700" cap="flat" cmpd="sng" algn="ctr">
          <a:solidFill>
            <a:schemeClr val="tx1">
              <a:lumMod val="20000"/>
              <a:lumOff val="8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990" tIns="46990" rIns="46990" bIns="46990" numCol="1" spcCol="1270" anchor="ctr" anchorCtr="0">
          <a:noAutofit/>
        </a:bodyPr>
        <a:lstStyle/>
        <a:p>
          <a:pPr marL="0" lvl="0" indent="0" algn="ctr" defTabSz="1644650">
            <a:lnSpc>
              <a:spcPct val="90000"/>
            </a:lnSpc>
            <a:spcBef>
              <a:spcPct val="0"/>
            </a:spcBef>
            <a:spcAft>
              <a:spcPct val="35000"/>
            </a:spcAft>
            <a:buNone/>
          </a:pPr>
          <a:endParaRPr lang="zh-CN" altLang="en-US" sz="3700" kern="1200" dirty="0">
            <a:solidFill>
              <a:sysClr val="window" lastClr="FFFFFF"/>
            </a:solidFill>
            <a:latin typeface="等线"/>
            <a:ea typeface="等线" panose="02010600030101010101" pitchFamily="2" charset="-122"/>
            <a:cs typeface="+mn-cs"/>
          </a:endParaRPr>
        </a:p>
      </dsp:txBody>
      <dsp:txXfrm>
        <a:off x="2755133" y="2794870"/>
        <a:ext cx="683978" cy="683978"/>
      </dsp:txXfrm>
    </dsp:sp>
    <dsp:sp modelId="{962E9FA2-6DB5-4F88-8B93-C71250070417}">
      <dsp:nvSpPr>
        <dsp:cNvPr id="0" name=""/>
        <dsp:cNvSpPr/>
      </dsp:nvSpPr>
      <dsp:spPr>
        <a:xfrm>
          <a:off x="890029" y="2653214"/>
          <a:ext cx="967290" cy="967290"/>
        </a:xfrm>
        <a:prstGeom prst="ellipse">
          <a:avLst/>
        </a:prstGeom>
        <a:solidFill>
          <a:schemeClr val="tx1">
            <a:lumMod val="20000"/>
            <a:lumOff val="80000"/>
          </a:schemeClr>
        </a:solidFill>
        <a:ln w="12700" cap="flat" cmpd="sng" algn="ctr">
          <a:solidFill>
            <a:schemeClr val="tx1">
              <a:lumMod val="20000"/>
              <a:lumOff val="8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990" tIns="46990" rIns="46990" bIns="46990" numCol="1" spcCol="1270" anchor="ctr" anchorCtr="0">
          <a:noAutofit/>
        </a:bodyPr>
        <a:lstStyle/>
        <a:p>
          <a:pPr marL="0" lvl="0" indent="0" algn="ctr" defTabSz="1644650">
            <a:lnSpc>
              <a:spcPct val="90000"/>
            </a:lnSpc>
            <a:spcBef>
              <a:spcPct val="0"/>
            </a:spcBef>
            <a:spcAft>
              <a:spcPct val="35000"/>
            </a:spcAft>
            <a:buNone/>
          </a:pPr>
          <a:endParaRPr lang="zh-CN" altLang="en-US" sz="3700" kern="1200" dirty="0">
            <a:solidFill>
              <a:sysClr val="window" lastClr="FFFFFF"/>
            </a:solidFill>
            <a:latin typeface="等线"/>
            <a:ea typeface="等线" panose="02010600030101010101" pitchFamily="2" charset="-122"/>
            <a:cs typeface="+mn-cs"/>
          </a:endParaRPr>
        </a:p>
      </dsp:txBody>
      <dsp:txXfrm>
        <a:off x="1031685" y="2794870"/>
        <a:ext cx="683978" cy="683978"/>
      </dsp:txXfrm>
    </dsp:sp>
    <dsp:sp modelId="{42CFC7EE-777C-45D6-B921-FB6EABD91B0D}">
      <dsp:nvSpPr>
        <dsp:cNvPr id="0" name=""/>
        <dsp:cNvSpPr/>
      </dsp:nvSpPr>
      <dsp:spPr>
        <a:xfrm>
          <a:off x="357454" y="1014117"/>
          <a:ext cx="967290" cy="967290"/>
        </a:xfrm>
        <a:prstGeom prst="ellipse">
          <a:avLst/>
        </a:prstGeom>
        <a:solidFill>
          <a:schemeClr val="tx1">
            <a:lumMod val="20000"/>
            <a:lumOff val="80000"/>
          </a:schemeClr>
        </a:solidFill>
        <a:ln w="12700" cap="flat" cmpd="sng" algn="ctr">
          <a:solidFill>
            <a:schemeClr val="tx1">
              <a:lumMod val="20000"/>
              <a:lumOff val="8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990" tIns="46990" rIns="46990" bIns="46990" numCol="1" spcCol="1270" anchor="ctr" anchorCtr="0">
          <a:noAutofit/>
        </a:bodyPr>
        <a:lstStyle/>
        <a:p>
          <a:pPr marL="0" lvl="0" indent="0" algn="ctr" defTabSz="1644650">
            <a:lnSpc>
              <a:spcPct val="90000"/>
            </a:lnSpc>
            <a:spcBef>
              <a:spcPct val="0"/>
            </a:spcBef>
            <a:spcAft>
              <a:spcPct val="35000"/>
            </a:spcAft>
            <a:buNone/>
          </a:pPr>
          <a:endParaRPr lang="zh-CN" altLang="en-US" sz="3700" kern="1200" dirty="0">
            <a:solidFill>
              <a:sysClr val="window" lastClr="FFFFFF"/>
            </a:solidFill>
            <a:latin typeface="等线"/>
            <a:ea typeface="等线" panose="02010600030101010101" pitchFamily="2" charset="-122"/>
            <a:cs typeface="+mn-cs"/>
          </a:endParaRPr>
        </a:p>
      </dsp:txBody>
      <dsp:txXfrm>
        <a:off x="499110" y="1155773"/>
        <a:ext cx="683978" cy="683978"/>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2022/12/24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panose="020F0502020204030204" charset="-122"/>
                <a:ea typeface="思源黑体" panose="020F0502020204030204" charset="-122"/>
                <a:cs typeface="思源黑体" panose="020F050202020403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panose="020F0502020204030204" charset="-122"/>
                <a:ea typeface="思源黑体" panose="020F0502020204030204" charset="-122"/>
                <a:cs typeface="思源黑体" panose="020F0502020204030204" charset="-122"/>
              </a:defRPr>
            </a:lvl1pPr>
          </a:lstStyle>
          <a:p>
            <a:fld id="{D2A48B96-639E-45A3-A0BA-2464DFDB1FAA}" type="datetimeFigureOut">
              <a:rPr lang="zh-CN" altLang="en-US" smtClean="0"/>
              <a:t>2022/12/24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panose="020F0502020204030204" charset="-122"/>
                <a:ea typeface="思源黑体" panose="020F0502020204030204" charset="-122"/>
                <a:cs typeface="思源黑体" panose="020F050202020403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panose="020F0502020204030204" charset="-122"/>
                <a:ea typeface="思源黑体" panose="020F0502020204030204" charset="-122"/>
                <a:cs typeface="思源黑体" panose="020F0502020204030204" charset="-122"/>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1pPr>
    <a:lvl2pPr marL="4572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2pPr>
    <a:lvl3pPr marL="9144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3pPr>
    <a:lvl4pPr marL="13716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4pPr>
    <a:lvl5pPr marL="18288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natomyof.ai/"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2365626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a:solidFill>
                  <a:schemeClr val="accent4">
                    <a:lumMod val="50000"/>
                  </a:schemeClr>
                </a:solidFill>
                <a:latin typeface="Microsoft YaHei" panose="020B0503020204020204" pitchFamily="34" charset="-122"/>
                <a:ea typeface="Microsoft YaHei" panose="020B0503020204020204" pitchFamily="34" charset="-122"/>
              </a:rPr>
              <a:t>针对单个指标使用的情况</a:t>
            </a:r>
          </a:p>
          <a:p>
            <a:pPr marL="171450" indent="-171450">
              <a:buFont typeface="Wingdings" panose="05000000000000000000" pitchFamily="2" charset="2"/>
              <a:buChar char="ü"/>
            </a:pPr>
            <a:r>
              <a:rPr lang="zh-CN" altLang="en-US" sz="1200" dirty="0">
                <a:solidFill>
                  <a:schemeClr val="accent4">
                    <a:lumMod val="50000"/>
                  </a:schemeClr>
                </a:solidFill>
                <a:latin typeface="Microsoft YaHei" panose="020B0503020204020204" pitchFamily="34" charset="-122"/>
                <a:ea typeface="Microsoft YaHei" panose="020B0503020204020204" pitchFamily="34" charset="-122"/>
              </a:rPr>
              <a:t>如果看重真实值和预测值的绝对误差，则选用</a:t>
            </a:r>
            <a:r>
              <a:rPr lang="en-US" altLang="zh-CN" sz="1200" dirty="0">
                <a:solidFill>
                  <a:schemeClr val="accent4">
                    <a:lumMod val="50000"/>
                  </a:schemeClr>
                </a:solidFill>
                <a:latin typeface="Microsoft YaHei" panose="020B0503020204020204" pitchFamily="34" charset="-122"/>
                <a:ea typeface="Microsoft YaHei" panose="020B0503020204020204" pitchFamily="34" charset="-122"/>
              </a:rPr>
              <a:t>MAE</a:t>
            </a:r>
            <a:r>
              <a:rPr lang="zh-CN" altLang="en-US" sz="1200" dirty="0">
                <a:solidFill>
                  <a:schemeClr val="accent4">
                    <a:lumMod val="50000"/>
                  </a:schemeClr>
                </a:solidFill>
                <a:latin typeface="Microsoft YaHei" panose="020B0503020204020204" pitchFamily="34" charset="-122"/>
                <a:ea typeface="Microsoft YaHei" panose="020B0503020204020204" pitchFamily="34" charset="-122"/>
              </a:rPr>
              <a:t>或</a:t>
            </a:r>
            <a:r>
              <a:rPr lang="en-US" altLang="zh-CN" sz="1200" dirty="0" err="1">
                <a:solidFill>
                  <a:schemeClr val="accent4">
                    <a:lumMod val="50000"/>
                  </a:schemeClr>
                </a:solidFill>
                <a:latin typeface="Microsoft YaHei" panose="020B0503020204020204" pitchFamily="34" charset="-122"/>
                <a:ea typeface="Microsoft YaHei" panose="020B0503020204020204" pitchFamily="34" charset="-122"/>
              </a:rPr>
              <a:t>MedAE</a:t>
            </a:r>
            <a:r>
              <a:rPr lang="zh-CN" altLang="en-US" sz="1200" dirty="0">
                <a:solidFill>
                  <a:schemeClr val="accent4">
                    <a:lumMod val="50000"/>
                  </a:schemeClr>
                </a:solidFill>
                <a:latin typeface="Microsoft YaHei" panose="020B0503020204020204" pitchFamily="34" charset="-122"/>
                <a:ea typeface="Microsoft YaHei" panose="020B0503020204020204" pitchFamily="34" charset="-122"/>
              </a:rPr>
              <a:t> </a:t>
            </a:r>
            <a:endParaRPr lang="en-US" altLang="zh-CN" sz="1200" dirty="0">
              <a:solidFill>
                <a:schemeClr val="accent4">
                  <a:lumMod val="50000"/>
                </a:schemeClr>
              </a:solidFill>
              <a:latin typeface="Microsoft YaHei" panose="020B0503020204020204" pitchFamily="34" charset="-122"/>
              <a:ea typeface="Microsoft YaHei" panose="020B0503020204020204" pitchFamily="34" charset="-122"/>
            </a:endParaRPr>
          </a:p>
          <a:p>
            <a:pPr marL="171450" indent="-171450">
              <a:buFont typeface="Wingdings" panose="05000000000000000000" pitchFamily="2" charset="2"/>
              <a:buChar char="ü"/>
            </a:pPr>
            <a:r>
              <a:rPr lang="zh-CN" altLang="en-US" sz="1200" dirty="0">
                <a:solidFill>
                  <a:schemeClr val="accent4">
                    <a:lumMod val="50000"/>
                  </a:schemeClr>
                </a:solidFill>
                <a:latin typeface="Microsoft YaHei" panose="020B0503020204020204" pitchFamily="34" charset="-122"/>
                <a:ea typeface="Microsoft YaHei" panose="020B0503020204020204" pitchFamily="34" charset="-122"/>
              </a:rPr>
              <a:t>如果看重真实值和预测值的差的平方，则选用</a:t>
            </a:r>
            <a:r>
              <a:rPr lang="en-US" altLang="zh-CN" sz="1200" dirty="0">
                <a:solidFill>
                  <a:schemeClr val="accent4">
                    <a:lumMod val="50000"/>
                  </a:schemeClr>
                </a:solidFill>
                <a:latin typeface="Microsoft YaHei" panose="020B0503020204020204" pitchFamily="34" charset="-122"/>
                <a:ea typeface="Microsoft YaHei" panose="020B0503020204020204" pitchFamily="34" charset="-122"/>
              </a:rPr>
              <a:t>MSE</a:t>
            </a:r>
            <a:r>
              <a:rPr lang="zh-CN" altLang="en-US" sz="1200" dirty="0">
                <a:solidFill>
                  <a:schemeClr val="accent4">
                    <a:lumMod val="50000"/>
                  </a:schemeClr>
                </a:solidFill>
                <a:latin typeface="Microsoft YaHei" panose="020B0503020204020204" pitchFamily="34" charset="-122"/>
                <a:ea typeface="Microsoft YaHei" panose="020B0503020204020204" pitchFamily="34" charset="-122"/>
              </a:rPr>
              <a:t>或</a:t>
            </a:r>
            <a:r>
              <a:rPr lang="en-US" altLang="zh-CN" sz="1200" dirty="0">
                <a:solidFill>
                  <a:schemeClr val="accent4">
                    <a:lumMod val="50000"/>
                  </a:schemeClr>
                </a:solidFill>
                <a:latin typeface="Microsoft YaHei" panose="020B0503020204020204" pitchFamily="34" charset="-122"/>
                <a:ea typeface="Microsoft YaHei" panose="020B0503020204020204" pitchFamily="34" charset="-122"/>
              </a:rPr>
              <a:t>RMSE</a:t>
            </a:r>
          </a:p>
          <a:p>
            <a:pPr marL="171450" indent="-171450">
              <a:buFont typeface="Wingdings" panose="05000000000000000000" pitchFamily="2" charset="2"/>
              <a:buChar char="ü"/>
            </a:pPr>
            <a:r>
              <a:rPr lang="zh-CN" altLang="en-US" sz="1200" dirty="0">
                <a:solidFill>
                  <a:schemeClr val="accent4">
                    <a:lumMod val="50000"/>
                  </a:schemeClr>
                </a:solidFill>
                <a:latin typeface="Microsoft YaHei" panose="020B0503020204020204" pitchFamily="34" charset="-122"/>
                <a:ea typeface="Microsoft YaHei" panose="020B0503020204020204" pitchFamily="34" charset="-122"/>
              </a:rPr>
              <a:t>如果存在不同样本的真实值有量级差或者更加关注预测和真实值的百分比差异的情况</a:t>
            </a:r>
            <a:r>
              <a:rPr lang="en-US" altLang="zh-CN" sz="1200" dirty="0">
                <a:solidFill>
                  <a:schemeClr val="accent4">
                    <a:lumMod val="50000"/>
                  </a:schemeClr>
                </a:solidFill>
                <a:latin typeface="Microsoft YaHei" panose="020B0503020204020204" pitchFamily="34" charset="-122"/>
                <a:ea typeface="Microsoft YaHei" panose="020B0503020204020204" pitchFamily="34" charset="-122"/>
              </a:rPr>
              <a:t>,</a:t>
            </a:r>
            <a:r>
              <a:rPr lang="zh-CN" altLang="en-US" sz="1200" dirty="0">
                <a:solidFill>
                  <a:schemeClr val="accent4">
                    <a:lumMod val="50000"/>
                  </a:schemeClr>
                </a:solidFill>
                <a:latin typeface="Microsoft YaHei" panose="020B0503020204020204" pitchFamily="34" charset="-122"/>
                <a:ea typeface="Microsoft YaHei" panose="020B0503020204020204" pitchFamily="34" charset="-122"/>
              </a:rPr>
              <a:t>最好选用</a:t>
            </a:r>
            <a:r>
              <a:rPr lang="en-US" altLang="zh-CN" sz="1200" dirty="0">
                <a:solidFill>
                  <a:schemeClr val="accent4">
                    <a:lumMod val="50000"/>
                  </a:schemeClr>
                </a:solidFill>
                <a:latin typeface="Microsoft YaHei" panose="020B0503020204020204" pitchFamily="34" charset="-122"/>
                <a:ea typeface="Microsoft YaHei" panose="020B0503020204020204" pitchFamily="34" charset="-122"/>
              </a:rPr>
              <a:t>MAPE</a:t>
            </a:r>
            <a:r>
              <a:rPr lang="zh-CN" altLang="en-US" sz="1200" dirty="0">
                <a:solidFill>
                  <a:schemeClr val="accent4">
                    <a:lumMod val="50000"/>
                  </a:schemeClr>
                </a:solidFill>
                <a:latin typeface="Microsoft YaHei" panose="020B0503020204020204" pitchFamily="34" charset="-122"/>
                <a:ea typeface="Microsoft YaHei" panose="020B0503020204020204" pitchFamily="34" charset="-122"/>
              </a:rPr>
              <a:t>。</a:t>
            </a:r>
            <a:endParaRPr lang="en-US" altLang="zh-CN" sz="1200" dirty="0">
              <a:solidFill>
                <a:schemeClr val="accent4">
                  <a:lumMod val="50000"/>
                </a:schemeClr>
              </a:solidFill>
              <a:latin typeface="Microsoft YaHei" panose="020B0503020204020204" pitchFamily="34" charset="-122"/>
              <a:ea typeface="Microsoft YaHei" panose="020B0503020204020204" pitchFamily="34" charset="-122"/>
            </a:endParaRPr>
          </a:p>
          <a:p>
            <a:pPr marL="171450" indent="-171450">
              <a:buFont typeface="Wingdings" panose="05000000000000000000" pitchFamily="2" charset="2"/>
              <a:buChar char="ü"/>
            </a:pPr>
            <a:r>
              <a:rPr lang="zh-CN" altLang="en-US" sz="1200" dirty="0">
                <a:solidFill>
                  <a:schemeClr val="accent4">
                    <a:lumMod val="50000"/>
                  </a:schemeClr>
                </a:solidFill>
                <a:latin typeface="Microsoft YaHei" panose="020B0503020204020204" pitchFamily="34" charset="-122"/>
                <a:ea typeface="Microsoft YaHei" panose="020B0503020204020204" pitchFamily="34" charset="-122"/>
              </a:rPr>
              <a:t>如果</a:t>
            </a:r>
            <a:r>
              <a:rPr lang="en-US" altLang="zh-CN" sz="1200" dirty="0">
                <a:solidFill>
                  <a:schemeClr val="accent4">
                    <a:lumMod val="50000"/>
                  </a:schemeClr>
                </a:solidFill>
                <a:latin typeface="Microsoft YaHei" panose="020B0503020204020204" pitchFamily="34" charset="-122"/>
                <a:ea typeface="Microsoft YaHei" panose="020B0503020204020204" pitchFamily="34" charset="-122"/>
              </a:rPr>
              <a:t>y</a:t>
            </a:r>
            <a:r>
              <a:rPr lang="zh-CN" altLang="en-US" sz="1200" dirty="0">
                <a:solidFill>
                  <a:schemeClr val="accent4">
                    <a:lumMod val="50000"/>
                  </a:schemeClr>
                </a:solidFill>
                <a:latin typeface="Microsoft YaHei" panose="020B0503020204020204" pitchFamily="34" charset="-122"/>
                <a:ea typeface="Microsoft YaHei" panose="020B0503020204020204" pitchFamily="34" charset="-122"/>
              </a:rPr>
              <a:t>具有随着</a:t>
            </a:r>
            <a:r>
              <a:rPr lang="en-US" altLang="zh-CN" sz="1200" dirty="0">
                <a:solidFill>
                  <a:schemeClr val="accent4">
                    <a:lumMod val="50000"/>
                  </a:schemeClr>
                </a:solidFill>
                <a:latin typeface="Microsoft YaHei" panose="020B0503020204020204" pitchFamily="34" charset="-122"/>
                <a:ea typeface="Microsoft YaHei" panose="020B0503020204020204" pitchFamily="34" charset="-122"/>
              </a:rPr>
              <a:t>x</a:t>
            </a:r>
            <a:r>
              <a:rPr lang="zh-CN" altLang="en-US" sz="1200" dirty="0">
                <a:solidFill>
                  <a:schemeClr val="accent4">
                    <a:lumMod val="50000"/>
                  </a:schemeClr>
                </a:solidFill>
                <a:latin typeface="Microsoft YaHei" panose="020B0503020204020204" pitchFamily="34" charset="-122"/>
                <a:ea typeface="Microsoft YaHei" panose="020B0503020204020204" pitchFamily="34" charset="-122"/>
              </a:rPr>
              <a:t>进行指数变动的趋势时，适合用</a:t>
            </a:r>
            <a:r>
              <a:rPr lang="en-US" altLang="zh-CN" sz="1200" dirty="0">
                <a:solidFill>
                  <a:schemeClr val="accent4">
                    <a:lumMod val="50000"/>
                  </a:schemeClr>
                </a:solidFill>
                <a:latin typeface="Microsoft YaHei" panose="020B0503020204020204" pitchFamily="34" charset="-122"/>
                <a:ea typeface="Microsoft YaHei" panose="020B0503020204020204" pitchFamily="34" charset="-122"/>
              </a:rPr>
              <a:t>MSLE</a:t>
            </a:r>
            <a:r>
              <a:rPr lang="zh-CN" altLang="en-US" sz="1200" dirty="0">
                <a:solidFill>
                  <a:schemeClr val="accent4">
                    <a:lumMod val="50000"/>
                  </a:schemeClr>
                </a:solidFill>
                <a:latin typeface="Microsoft YaHei" panose="020B0503020204020204" pitchFamily="34" charset="-122"/>
                <a:ea typeface="Microsoft YaHei" panose="020B0503020204020204" pitchFamily="34" charset="-122"/>
              </a:rPr>
              <a:t>。</a:t>
            </a:r>
          </a:p>
          <a:p>
            <a:endParaRPr kumimoji="1" lang="en-US" altLang="zh-CN" dirty="0"/>
          </a:p>
          <a:p>
            <a:r>
              <a:rPr lang="zh-CN" altLang="en-US" sz="1200" b="1" dirty="0">
                <a:solidFill>
                  <a:schemeClr val="accent4">
                    <a:lumMod val="50000"/>
                  </a:schemeClr>
                </a:solidFill>
                <a:latin typeface="Microsoft YaHei" panose="020B0503020204020204" pitchFamily="34" charset="-122"/>
                <a:ea typeface="Microsoft YaHei" panose="020B0503020204020204" pitchFamily="34" charset="-122"/>
              </a:rPr>
              <a:t>针对多个指标配合使用的情况</a:t>
            </a:r>
          </a:p>
          <a:p>
            <a:pPr marL="171450" indent="-171450">
              <a:buFont typeface="Wingdings" panose="05000000000000000000" pitchFamily="2" charset="2"/>
              <a:buChar char="ü"/>
            </a:pPr>
            <a:r>
              <a:rPr lang="en-US" altLang="zh-CN" sz="1200" dirty="0">
                <a:solidFill>
                  <a:schemeClr val="accent4">
                    <a:lumMod val="50000"/>
                  </a:schemeClr>
                </a:solidFill>
                <a:latin typeface="Microsoft YaHei" panose="020B0503020204020204" pitchFamily="34" charset="-122"/>
                <a:ea typeface="Microsoft YaHei" panose="020B0503020204020204" pitchFamily="34" charset="-122"/>
              </a:rPr>
              <a:t>MAE</a:t>
            </a:r>
            <a:r>
              <a:rPr lang="zh-CN" altLang="en-US" sz="1200" dirty="0">
                <a:solidFill>
                  <a:schemeClr val="accent4">
                    <a:lumMod val="50000"/>
                  </a:schemeClr>
                </a:solidFill>
                <a:latin typeface="Microsoft YaHei" panose="020B0503020204020204" pitchFamily="34" charset="-122"/>
                <a:ea typeface="Microsoft YaHei" panose="020B0503020204020204" pitchFamily="34" charset="-122"/>
              </a:rPr>
              <a:t>和</a:t>
            </a:r>
            <a:r>
              <a:rPr lang="en-US" altLang="zh-CN" sz="1200" dirty="0">
                <a:solidFill>
                  <a:schemeClr val="accent4">
                    <a:lumMod val="50000"/>
                  </a:schemeClr>
                </a:solidFill>
                <a:latin typeface="Microsoft YaHei" panose="020B0503020204020204" pitchFamily="34" charset="-122"/>
                <a:ea typeface="Microsoft YaHei" panose="020B0503020204020204" pitchFamily="34" charset="-122"/>
              </a:rPr>
              <a:t>RMSE</a:t>
            </a:r>
            <a:r>
              <a:rPr lang="zh-CN" altLang="en-US" sz="1200" dirty="0">
                <a:solidFill>
                  <a:schemeClr val="accent4">
                    <a:lumMod val="50000"/>
                  </a:schemeClr>
                </a:solidFill>
                <a:latin typeface="Microsoft YaHei" panose="020B0503020204020204" pitchFamily="34" charset="-122"/>
                <a:ea typeface="Microsoft YaHei" panose="020B0503020204020204" pitchFamily="34" charset="-122"/>
              </a:rPr>
              <a:t>一起使用，可以评估样本误差的离散程度。比如</a:t>
            </a:r>
            <a:r>
              <a:rPr lang="en-US" altLang="zh-CN" sz="1200" dirty="0">
                <a:solidFill>
                  <a:schemeClr val="accent4">
                    <a:lumMod val="50000"/>
                  </a:schemeClr>
                </a:solidFill>
                <a:latin typeface="Microsoft YaHei" panose="020B0503020204020204" pitchFamily="34" charset="-122"/>
                <a:ea typeface="Microsoft YaHei" panose="020B0503020204020204" pitchFamily="34" charset="-122"/>
              </a:rPr>
              <a:t>RMSE</a:t>
            </a:r>
            <a:r>
              <a:rPr lang="zh-CN" altLang="en-US" sz="1200" dirty="0">
                <a:solidFill>
                  <a:schemeClr val="accent4">
                    <a:lumMod val="50000"/>
                  </a:schemeClr>
                </a:solidFill>
                <a:latin typeface="Microsoft YaHei" panose="020B0503020204020204" pitchFamily="34" charset="-122"/>
                <a:ea typeface="Microsoft YaHei" panose="020B0503020204020204" pitchFamily="34" charset="-122"/>
              </a:rPr>
              <a:t>远大于</a:t>
            </a:r>
            <a:r>
              <a:rPr lang="en-US" altLang="zh-CN" sz="1200" dirty="0">
                <a:solidFill>
                  <a:schemeClr val="accent4">
                    <a:lumMod val="50000"/>
                  </a:schemeClr>
                </a:solidFill>
                <a:latin typeface="Microsoft YaHei" panose="020B0503020204020204" pitchFamily="34" charset="-122"/>
                <a:ea typeface="Microsoft YaHei" panose="020B0503020204020204" pitchFamily="34" charset="-122"/>
              </a:rPr>
              <a:t>MAE</a:t>
            </a:r>
            <a:r>
              <a:rPr lang="zh-CN" altLang="en-US" sz="1200" dirty="0">
                <a:solidFill>
                  <a:schemeClr val="accent4">
                    <a:lumMod val="50000"/>
                  </a:schemeClr>
                </a:solidFill>
                <a:latin typeface="Microsoft YaHei" panose="020B0503020204020204" pitchFamily="34" charset="-122"/>
                <a:ea typeface="Microsoft YaHei" panose="020B0503020204020204" pitchFamily="34" charset="-122"/>
              </a:rPr>
              <a:t>时</a:t>
            </a:r>
            <a:r>
              <a:rPr lang="en-US" altLang="zh-CN" sz="1200" dirty="0">
                <a:solidFill>
                  <a:schemeClr val="accent4">
                    <a:lumMod val="50000"/>
                  </a:schemeClr>
                </a:solidFill>
                <a:latin typeface="Microsoft YaHei" panose="020B0503020204020204" pitchFamily="34" charset="-122"/>
                <a:ea typeface="Microsoft YaHei" panose="020B0503020204020204" pitchFamily="34" charset="-122"/>
              </a:rPr>
              <a:t>,</a:t>
            </a:r>
            <a:r>
              <a:rPr lang="zh-CN" altLang="en-US" sz="1200" dirty="0">
                <a:solidFill>
                  <a:schemeClr val="accent4">
                    <a:lumMod val="50000"/>
                  </a:schemeClr>
                </a:solidFill>
                <a:latin typeface="Microsoft YaHei" panose="020B0503020204020204" pitchFamily="34" charset="-122"/>
                <a:ea typeface="Microsoft YaHei" panose="020B0503020204020204" pitchFamily="34" charset="-122"/>
              </a:rPr>
              <a:t>可以得知不同样例的误差差别很大。</a:t>
            </a:r>
            <a:endParaRPr lang="en-US" altLang="zh-CN" sz="1200" dirty="0">
              <a:solidFill>
                <a:schemeClr val="accent4">
                  <a:lumMod val="50000"/>
                </a:schemeClr>
              </a:solidFill>
              <a:latin typeface="Microsoft YaHei" panose="020B0503020204020204" pitchFamily="34" charset="-122"/>
              <a:ea typeface="Microsoft YaHei" panose="020B0503020204020204" pitchFamily="34" charset="-122"/>
            </a:endParaRPr>
          </a:p>
          <a:p>
            <a:pPr marL="171450" indent="-171450">
              <a:buFont typeface="Wingdings" panose="05000000000000000000" pitchFamily="2" charset="2"/>
              <a:buChar char="ü"/>
            </a:pPr>
            <a:r>
              <a:rPr lang="en-US" altLang="zh-CN" sz="1200" dirty="0">
                <a:solidFill>
                  <a:schemeClr val="accent4">
                    <a:lumMod val="50000"/>
                  </a:schemeClr>
                </a:solidFill>
                <a:latin typeface="Microsoft YaHei" panose="020B0503020204020204" pitchFamily="34" charset="-122"/>
                <a:ea typeface="Microsoft YaHei" panose="020B0503020204020204" pitchFamily="34" charset="-122"/>
              </a:rPr>
              <a:t>MAE</a:t>
            </a:r>
            <a:r>
              <a:rPr lang="zh-CN" altLang="en-US" sz="1200" dirty="0">
                <a:solidFill>
                  <a:schemeClr val="accent4">
                    <a:lumMod val="50000"/>
                  </a:schemeClr>
                </a:solidFill>
                <a:latin typeface="Microsoft YaHei" panose="020B0503020204020204" pitchFamily="34" charset="-122"/>
                <a:ea typeface="Microsoft YaHei" panose="020B0503020204020204" pitchFamily="34" charset="-122"/>
              </a:rPr>
              <a:t>和</a:t>
            </a:r>
            <a:r>
              <a:rPr lang="en-US" altLang="zh-CN" sz="1200" dirty="0">
                <a:solidFill>
                  <a:schemeClr val="accent4">
                    <a:lumMod val="50000"/>
                  </a:schemeClr>
                </a:solidFill>
                <a:latin typeface="Microsoft YaHei" panose="020B0503020204020204" pitchFamily="34" charset="-122"/>
                <a:ea typeface="Microsoft YaHei" panose="020B0503020204020204" pitchFamily="34" charset="-122"/>
              </a:rPr>
              <a:t>MAPE</a:t>
            </a:r>
            <a:r>
              <a:rPr lang="zh-CN" altLang="en-US" sz="1200" dirty="0">
                <a:solidFill>
                  <a:schemeClr val="accent4">
                    <a:lumMod val="50000"/>
                  </a:schemeClr>
                </a:solidFill>
                <a:latin typeface="Microsoft YaHei" panose="020B0503020204020204" pitchFamily="34" charset="-122"/>
                <a:ea typeface="Microsoft YaHei" panose="020B0503020204020204" pitchFamily="34" charset="-122"/>
              </a:rPr>
              <a:t>一起使用</a:t>
            </a:r>
            <a:r>
              <a:rPr lang="en-US" altLang="zh-CN" sz="1200" dirty="0">
                <a:solidFill>
                  <a:schemeClr val="accent4">
                    <a:lumMod val="50000"/>
                  </a:schemeClr>
                </a:solidFill>
                <a:latin typeface="Microsoft YaHei" panose="020B0503020204020204" pitchFamily="34" charset="-122"/>
                <a:ea typeface="Microsoft YaHei" panose="020B0503020204020204" pitchFamily="34" charset="-122"/>
              </a:rPr>
              <a:t>,</a:t>
            </a:r>
            <a:r>
              <a:rPr lang="zh-CN" altLang="en-US" sz="1200" dirty="0">
                <a:solidFill>
                  <a:schemeClr val="accent4">
                    <a:lumMod val="50000"/>
                  </a:schemeClr>
                </a:solidFill>
                <a:latin typeface="Microsoft YaHei" panose="020B0503020204020204" pitchFamily="34" charset="-122"/>
                <a:ea typeface="Microsoft YaHei" panose="020B0503020204020204" pitchFamily="34" charset="-122"/>
              </a:rPr>
              <a:t> 可以估算模型对不同数量级样例的拟合程度。比如，</a:t>
            </a:r>
            <a:r>
              <a:rPr lang="en-US" altLang="zh-CN" sz="1200" dirty="0">
                <a:solidFill>
                  <a:schemeClr val="accent4">
                    <a:lumMod val="50000"/>
                  </a:schemeClr>
                </a:solidFill>
                <a:latin typeface="Microsoft YaHei" panose="020B0503020204020204" pitchFamily="34" charset="-122"/>
                <a:ea typeface="Microsoft YaHei" panose="020B0503020204020204" pitchFamily="34" charset="-122"/>
              </a:rPr>
              <a:t>MAE</a:t>
            </a:r>
            <a:r>
              <a:rPr lang="zh-CN" altLang="en-US" sz="1200" dirty="0">
                <a:solidFill>
                  <a:schemeClr val="accent4">
                    <a:lumMod val="50000"/>
                  </a:schemeClr>
                </a:solidFill>
                <a:latin typeface="Microsoft YaHei" panose="020B0503020204020204" pitchFamily="34" charset="-122"/>
                <a:ea typeface="Microsoft YaHei" panose="020B0503020204020204" pitchFamily="34" charset="-122"/>
              </a:rPr>
              <a:t>远大于 </a:t>
            </a:r>
            <a:r>
              <a:rPr lang="en-US" altLang="zh-CN" sz="1200" dirty="0">
                <a:solidFill>
                  <a:schemeClr val="accent4">
                    <a:lumMod val="50000"/>
                  </a:schemeClr>
                </a:solidFill>
                <a:latin typeface="Microsoft YaHei" panose="020B0503020204020204" pitchFamily="34" charset="-122"/>
                <a:ea typeface="Microsoft YaHei" panose="020B0503020204020204" pitchFamily="34" charset="-122"/>
              </a:rPr>
              <a:t>[MAPE</a:t>
            </a:r>
            <a:r>
              <a:rPr lang="zh-CN" altLang="en-US" sz="1200" dirty="0">
                <a:solidFill>
                  <a:schemeClr val="accent4">
                    <a:lumMod val="50000"/>
                  </a:schemeClr>
                </a:solidFill>
                <a:latin typeface="Microsoft YaHei" panose="020B0503020204020204" pitchFamily="34" charset="-122"/>
                <a:ea typeface="Microsoft YaHei" panose="020B0503020204020204" pitchFamily="34" charset="-122"/>
              </a:rPr>
              <a:t>*</a:t>
            </a:r>
            <a:r>
              <a:rPr lang="en-US" altLang="zh-CN" sz="1200" dirty="0">
                <a:solidFill>
                  <a:schemeClr val="accent4">
                    <a:lumMod val="50000"/>
                  </a:schemeClr>
                </a:solidFill>
                <a:latin typeface="Microsoft YaHei" panose="020B0503020204020204" pitchFamily="34" charset="-122"/>
                <a:ea typeface="Microsoft YaHei" panose="020B0503020204020204" pitchFamily="34" charset="-122"/>
              </a:rPr>
              <a:t>y] </a:t>
            </a:r>
            <a:r>
              <a:rPr lang="zh-CN" altLang="en-US" sz="1200" dirty="0">
                <a:solidFill>
                  <a:schemeClr val="accent4">
                    <a:lumMod val="50000"/>
                  </a:schemeClr>
                </a:solidFill>
                <a:latin typeface="Microsoft YaHei" panose="020B0503020204020204" pitchFamily="34" charset="-122"/>
                <a:ea typeface="Microsoft YaHei" panose="020B0503020204020204" pitchFamily="34" charset="-122"/>
              </a:rPr>
              <a:t>，则可能是模型对真实值小的样本预测更准。可以考虑为不同数量级的样本建立不同的模型。</a:t>
            </a: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37</a:t>
            </a:fld>
            <a:endParaRPr lang="zh-CN" altLang="en-US"/>
          </a:p>
        </p:txBody>
      </p:sp>
    </p:spTree>
    <p:extLst>
      <p:ext uri="{BB962C8B-B14F-4D97-AF65-F5344CB8AC3E}">
        <p14:creationId xmlns:p14="http://schemas.microsoft.com/office/powerpoint/2010/main" val="3778184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a:p>
            <a:pPr algn="just">
              <a:lnSpc>
                <a:spcPct val="120000"/>
              </a:lnSpc>
            </a:pPr>
            <a:endPar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41</a:t>
            </a:fld>
            <a:endParaRPr lang="zh-CN" altLang="en-US"/>
          </a:p>
        </p:txBody>
      </p:sp>
    </p:spTree>
    <p:extLst>
      <p:ext uri="{BB962C8B-B14F-4D97-AF65-F5344CB8AC3E}">
        <p14:creationId xmlns:p14="http://schemas.microsoft.com/office/powerpoint/2010/main" val="3912682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err="1"/>
              <a:t>OpenVINO</a:t>
            </a:r>
            <a:r>
              <a:rPr kumimoji="1" lang="en" altLang="zh-CN" dirty="0"/>
              <a:t> </a:t>
            </a:r>
            <a:r>
              <a:rPr kumimoji="1" lang="zh-CN" altLang="en-US" dirty="0"/>
              <a:t>是英特尔推出的一款全面的工具套件 </a:t>
            </a:r>
            <a:r>
              <a:rPr kumimoji="1" lang="en-US" altLang="zh-CN" dirty="0"/>
              <a:t>(2022.2</a:t>
            </a:r>
            <a:r>
              <a:rPr kumimoji="1" lang="zh-CN" altLang="en-US" dirty="0"/>
              <a:t>版本 已经发布， 动态输入的内存占用大幅降低</a:t>
            </a:r>
            <a:r>
              <a:rPr kumimoji="1" lang="en-US" altLang="zh-CN" dirty="0"/>
              <a:t>) </a:t>
            </a:r>
            <a:r>
              <a:rPr kumimoji="1" lang="zh-CN" altLang="en-US" dirty="0"/>
              <a:t>，用于快速部署应用和解决方案，支持计算机视觉的</a:t>
            </a:r>
            <a:r>
              <a:rPr kumimoji="1" lang="en" altLang="zh-CN" dirty="0"/>
              <a:t>CNN</a:t>
            </a:r>
            <a:r>
              <a:rPr kumimoji="1" lang="zh-CN" altLang="en-US" dirty="0"/>
              <a:t>网络结构超过</a:t>
            </a:r>
            <a:r>
              <a:rPr kumimoji="1" lang="en-US" altLang="zh-CN" dirty="0"/>
              <a:t>200</a:t>
            </a:r>
            <a:r>
              <a:rPr kumimoji="1" lang="zh-CN" altLang="en-US" dirty="0"/>
              <a:t>余种。 </a:t>
            </a:r>
            <a:endParaRPr kumimoji="1" lang="en-US" altLang="zh-CN" dirty="0"/>
          </a:p>
          <a:p>
            <a:r>
              <a:rPr kumimoji="1" lang="en" altLang="zh-CN" dirty="0" err="1"/>
              <a:t>OpenVINO</a:t>
            </a:r>
            <a:r>
              <a:rPr kumimoji="1" lang="en" altLang="zh-CN" dirty="0"/>
              <a:t> </a:t>
            </a:r>
            <a:r>
              <a:rPr kumimoji="1" lang="zh-CN" altLang="en-US" dirty="0"/>
              <a:t>提供了一整套在 </a:t>
            </a:r>
            <a:r>
              <a:rPr kumimoji="1" lang="en" altLang="zh-CN" dirty="0"/>
              <a:t>Intel </a:t>
            </a:r>
            <a:r>
              <a:rPr kumimoji="1" lang="zh-CN" altLang="en-US" dirty="0"/>
              <a:t>计算设备上完成深度学习推理计算的解决方案，它支持 </a:t>
            </a:r>
            <a:r>
              <a:rPr kumimoji="1" lang="en" altLang="zh-CN" dirty="0"/>
              <a:t>Intel CPU</a:t>
            </a:r>
            <a:r>
              <a:rPr kumimoji="1" lang="zh-CN" altLang="en" dirty="0"/>
              <a:t>、 </a:t>
            </a:r>
            <a:r>
              <a:rPr kumimoji="1" lang="en" altLang="zh-CN" dirty="0"/>
              <a:t>GPU</a:t>
            </a:r>
            <a:r>
              <a:rPr kumimoji="1" lang="zh-CN" altLang="en" dirty="0"/>
              <a:t>、</a:t>
            </a:r>
            <a:r>
              <a:rPr kumimoji="1" lang="en" altLang="zh-CN" dirty="0"/>
              <a:t>FPGA </a:t>
            </a:r>
            <a:r>
              <a:rPr kumimoji="1" lang="zh-CN" altLang="en-US" dirty="0"/>
              <a:t>和 </a:t>
            </a:r>
            <a:r>
              <a:rPr kumimoji="1" lang="en" altLang="zh-CN" dirty="0" err="1"/>
              <a:t>Movidius</a:t>
            </a:r>
            <a:r>
              <a:rPr kumimoji="1" lang="en" altLang="zh-CN" dirty="0"/>
              <a:t> </a:t>
            </a:r>
            <a:r>
              <a:rPr kumimoji="1" lang="zh-CN" altLang="en-US" dirty="0"/>
              <a:t>计算棒等多种设备。</a:t>
            </a:r>
          </a:p>
          <a:p>
            <a:endParaRPr kumimoji="1" lang="zh-CN" altLang="en-US" dirty="0"/>
          </a:p>
          <a:p>
            <a:r>
              <a:rPr kumimoji="1" lang="en" altLang="zh-CN" dirty="0" err="1"/>
              <a:t>OpenVINO</a:t>
            </a:r>
            <a:r>
              <a:rPr kumimoji="1" lang="en" altLang="zh-CN" dirty="0"/>
              <a:t> </a:t>
            </a:r>
            <a:r>
              <a:rPr kumimoji="1" lang="zh-CN" altLang="en-US" dirty="0"/>
              <a:t>工具包的主要组件是 </a:t>
            </a:r>
            <a:r>
              <a:rPr kumimoji="1" lang="en" altLang="zh-CN" dirty="0"/>
              <a:t>DLDT(Deep Learning Deployment Toolkit</a:t>
            </a:r>
            <a:r>
              <a:rPr kumimoji="1" lang="zh-CN" altLang="en" dirty="0"/>
              <a:t>，</a:t>
            </a:r>
            <a:r>
              <a:rPr kumimoji="1" lang="zh-CN" altLang="en-US" dirty="0"/>
              <a:t>深度学习部署工具包</a:t>
            </a:r>
            <a:r>
              <a:rPr kumimoji="1" lang="en-US" altLang="zh-CN" dirty="0"/>
              <a:t>)</a:t>
            </a:r>
            <a:r>
              <a:rPr kumimoji="1" lang="zh-CN" altLang="en-US" dirty="0"/>
              <a:t>。</a:t>
            </a:r>
            <a:r>
              <a:rPr kumimoji="1" lang="en" altLang="zh-CN" dirty="0"/>
              <a:t>DLDT</a:t>
            </a:r>
            <a:r>
              <a:rPr kumimoji="1" lang="zh-CN" altLang="en-US" dirty="0"/>
              <a:t>主要包括模型优化器</a:t>
            </a:r>
            <a:r>
              <a:rPr kumimoji="1" lang="en-US" altLang="zh-CN" dirty="0"/>
              <a:t>(</a:t>
            </a:r>
            <a:r>
              <a:rPr kumimoji="1" lang="en" altLang="zh-CN" dirty="0"/>
              <a:t>Model Optimizer)</a:t>
            </a:r>
            <a:r>
              <a:rPr kumimoji="1" lang="zh-CN" altLang="en-US" dirty="0"/>
              <a:t>和推理引擎（</a:t>
            </a:r>
            <a:r>
              <a:rPr kumimoji="1" lang="en" altLang="zh-CN" dirty="0"/>
              <a:t>Inference engine</a:t>
            </a:r>
            <a:r>
              <a:rPr kumimoji="1" lang="zh-CN" altLang="en" dirty="0"/>
              <a:t>，</a:t>
            </a:r>
            <a:r>
              <a:rPr kumimoji="1" lang="en" altLang="zh-CN" dirty="0"/>
              <a:t>IE</a:t>
            </a:r>
            <a:r>
              <a:rPr kumimoji="1" lang="zh-CN" altLang="en" dirty="0"/>
              <a:t>）</a:t>
            </a:r>
            <a:r>
              <a:rPr kumimoji="1" lang="zh-CN" altLang="en-US" dirty="0"/>
              <a:t>两部分。</a:t>
            </a:r>
          </a:p>
          <a:p>
            <a:endParaRPr kumimoji="1" lang="zh-CN" altLang="en-US" dirty="0"/>
          </a:p>
          <a:p>
            <a:r>
              <a:rPr kumimoji="1" lang="zh-CN" altLang="en-US" dirty="0"/>
              <a:t>模型优化器负责将各种格式的深度神经网络模型转换成统一的自定义格式，并在转换过程中进行模型优化；推理引擎接受经过模型优化器转换并优化的网络模型，为</a:t>
            </a:r>
            <a:r>
              <a:rPr kumimoji="1" lang="en" altLang="zh-CN" dirty="0"/>
              <a:t>Intel</a:t>
            </a:r>
            <a:r>
              <a:rPr kumimoji="1" lang="zh-CN" altLang="en-US" dirty="0"/>
              <a:t>的各种计算设备提供高性能的神经网络推理运算。</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47</a:t>
            </a:fld>
            <a:endParaRPr lang="zh-CN" altLang="en-US"/>
          </a:p>
        </p:txBody>
      </p:sp>
    </p:spTree>
    <p:extLst>
      <p:ext uri="{BB962C8B-B14F-4D97-AF65-F5344CB8AC3E}">
        <p14:creationId xmlns:p14="http://schemas.microsoft.com/office/powerpoint/2010/main" val="2969356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Yuanti SC" charset="-122"/>
                <a:ea typeface="Yuanti SC" charset="-122"/>
                <a:cs typeface="Yuanti SC" charset="-122"/>
              </a:rPr>
              <a:t>Neuro Evolution of Augmenting Topologies</a:t>
            </a:r>
            <a:r>
              <a:rPr lang="zh-CN" altLang="en-US" dirty="0">
                <a:latin typeface="Yuanti SC" charset="-122"/>
                <a:ea typeface="Yuanti SC" charset="-122"/>
                <a:cs typeface="Yuanti SC" charset="-122"/>
              </a:rPr>
              <a:t>，</a:t>
            </a:r>
            <a:r>
              <a:rPr lang="en-US" altLang="zh-CN" dirty="0">
                <a:latin typeface="Yuanti SC" charset="-122"/>
                <a:ea typeface="Yuanti SC" charset="-122"/>
                <a:cs typeface="Yuanti SC" charset="-122"/>
              </a:rPr>
              <a:t>NEAT</a:t>
            </a: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49</a:t>
            </a:fld>
            <a:endParaRPr lang="zh-CN" altLang="en-US"/>
          </a:p>
        </p:txBody>
      </p:sp>
    </p:spTree>
    <p:extLst>
      <p:ext uri="{BB962C8B-B14F-4D97-AF65-F5344CB8AC3E}">
        <p14:creationId xmlns:p14="http://schemas.microsoft.com/office/powerpoint/2010/main" val="2943081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endPar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endPar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en-US" sz="1200" kern="100" dirty="0">
                <a:effectLst/>
                <a:latin typeface="Calibri" panose="020F0502020204030204" pitchFamily="34" charset="0"/>
                <a:ea typeface="宋体" panose="02010600030101010101" pitchFamily="2" charset="-122"/>
                <a:cs typeface="Times New Roman" panose="02020603050405020304" pitchFamily="18" charset="0"/>
              </a:rPr>
              <a:t>小结	</a:t>
            </a:r>
            <a:r>
              <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rPr>
              <a:t>47</a:t>
            </a:r>
          </a:p>
          <a:p>
            <a:pPr algn="just">
              <a:lnSpc>
                <a:spcPct val="120000"/>
              </a:lnSpc>
            </a:pPr>
            <a:endPar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57</a:t>
            </a:fld>
            <a:endParaRPr lang="zh-CN" altLang="en-US"/>
          </a:p>
        </p:txBody>
      </p:sp>
    </p:spTree>
    <p:extLst>
      <p:ext uri="{BB962C8B-B14F-4D97-AF65-F5344CB8AC3E}">
        <p14:creationId xmlns:p14="http://schemas.microsoft.com/office/powerpoint/2010/main" val="31404460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58</a:t>
            </a:fld>
            <a:endParaRPr lang="zh-CN" altLang="en-US"/>
          </a:p>
        </p:txBody>
      </p:sp>
    </p:spTree>
    <p:extLst>
      <p:ext uri="{BB962C8B-B14F-4D97-AF65-F5344CB8AC3E}">
        <p14:creationId xmlns:p14="http://schemas.microsoft.com/office/powerpoint/2010/main" val="961203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endPar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rPr>
              <a:t>14.6 </a:t>
            </a:r>
            <a:r>
              <a:rPr lang="zh-CN" altLang="en-US" sz="1200" kern="100" dirty="0">
                <a:effectLst/>
                <a:latin typeface="Calibri" panose="020F0502020204030204" pitchFamily="34" charset="0"/>
                <a:ea typeface="宋体" panose="02010600030101010101" pitchFamily="2" charset="-122"/>
                <a:cs typeface="Times New Roman" panose="02020603050405020304" pitchFamily="18" charset="0"/>
              </a:rPr>
              <a:t>软件测试发展趋势	</a:t>
            </a:r>
            <a:endPar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61</a:t>
            </a:fld>
            <a:endParaRPr lang="zh-CN" altLang="en-US"/>
          </a:p>
        </p:txBody>
      </p:sp>
    </p:spTree>
    <p:extLst>
      <p:ext uri="{BB962C8B-B14F-4D97-AF65-F5344CB8AC3E}">
        <p14:creationId xmlns:p14="http://schemas.microsoft.com/office/powerpoint/2010/main" val="24436345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每课</a:t>
            </a:r>
            <a:r>
              <a:rPr lang="zh-CN" altLang="en-US" sz="1200" dirty="0">
                <a:solidFill>
                  <a:srgbClr val="FF0000"/>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结束</a:t>
            </a: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时使用“以上是本节课的内容”</a:t>
            </a:r>
            <a:r>
              <a:rPr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这一章讲到这里</a:t>
            </a:r>
            <a:r>
              <a:rPr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74</a:t>
            </a:fld>
            <a:endParaRPr lang="zh-CN" altLang="en-US"/>
          </a:p>
        </p:txBody>
      </p:sp>
    </p:spTree>
    <p:extLst>
      <p:ext uri="{BB962C8B-B14F-4D97-AF65-F5344CB8AC3E}">
        <p14:creationId xmlns:p14="http://schemas.microsoft.com/office/powerpoint/2010/main" val="2098667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	</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1028589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https://</a:t>
            </a:r>
            <a:r>
              <a:rPr kumimoji="1" lang="en" altLang="zh-CN" dirty="0" err="1"/>
              <a:t>docs.informatica.com</a:t>
            </a:r>
            <a:r>
              <a:rPr kumimoji="1" lang="en" altLang="zh-CN" dirty="0"/>
              <a:t>/</a:t>
            </a:r>
            <a:r>
              <a:rPr kumimoji="1" lang="en" altLang="zh-CN" dirty="0" err="1"/>
              <a:t>zh_cn</a:t>
            </a:r>
            <a:r>
              <a:rPr kumimoji="1" lang="en" altLang="zh-CN" dirty="0"/>
              <a:t>/data-integration/</a:t>
            </a:r>
            <a:r>
              <a:rPr kumimoji="1" lang="en" altLang="zh-CN" dirty="0" err="1"/>
              <a:t>powercenter</a:t>
            </a:r>
            <a:r>
              <a:rPr kumimoji="1" lang="en" altLang="zh-CN" dirty="0"/>
              <a:t>/10-1-1/_designer-guide_powercenter_10-1-1_ditamap/GUID-36C78290-9B29-4ABD-A016-19165CF21E93.html</a:t>
            </a:r>
          </a:p>
          <a:p>
            <a:endParaRPr kumimoji="1" lang="zh-CN" altLang="en-US" dirty="0"/>
          </a:p>
        </p:txBody>
      </p:sp>
      <p:sp>
        <p:nvSpPr>
          <p:cNvPr id="4" name="灯片编号占位符 3"/>
          <p:cNvSpPr>
            <a:spLocks noGrp="1"/>
          </p:cNvSpPr>
          <p:nvPr>
            <p:ph type="sldNum" sz="quarter" idx="5"/>
          </p:nvPr>
        </p:nvSpPr>
        <p:spPr/>
        <p:txBody>
          <a:bodyPr/>
          <a:lstStyle/>
          <a:p>
            <a:pPr>
              <a:defRPr/>
            </a:pPr>
            <a:fld id="{49A8BF2B-87BE-4772-A14B-3F5BC2AE2352}" type="slidenum">
              <a:rPr lang="zh-CN" altLang="en-US" smtClean="0"/>
              <a:pPr>
                <a:defRPr/>
              </a:pPr>
              <a:t>8</a:t>
            </a:fld>
            <a:endParaRPr lang="en-US" altLang="zh-CN"/>
          </a:p>
        </p:txBody>
      </p:sp>
    </p:spTree>
    <p:extLst>
      <p:ext uri="{BB962C8B-B14F-4D97-AF65-F5344CB8AC3E}">
        <p14:creationId xmlns:p14="http://schemas.microsoft.com/office/powerpoint/2010/main" val="124773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https://anatomyof.ai/</a:t>
            </a:r>
            <a:endParaRPr kumimoji="1" lang="zh-CN" altLang="en-US" dirty="0"/>
          </a:p>
        </p:txBody>
      </p:sp>
      <p:sp>
        <p:nvSpPr>
          <p:cNvPr id="4" name="灯片编号占位符 3"/>
          <p:cNvSpPr>
            <a:spLocks noGrp="1"/>
          </p:cNvSpPr>
          <p:nvPr>
            <p:ph type="sldNum" sz="quarter" idx="5"/>
          </p:nvPr>
        </p:nvSpPr>
        <p:spPr/>
        <p:txBody>
          <a:bodyPr/>
          <a:lstStyle/>
          <a:p>
            <a:fld id="{BFD36909-DB4C-934D-9DE4-80F71B10A04E}" type="slidenum">
              <a:rPr lang="en-US" smtClean="0"/>
              <a:t>19</a:t>
            </a:fld>
            <a:endParaRPr lang="en-US"/>
          </a:p>
        </p:txBody>
      </p:sp>
    </p:spTree>
    <p:extLst>
      <p:ext uri="{BB962C8B-B14F-4D97-AF65-F5344CB8AC3E}">
        <p14:creationId xmlns:p14="http://schemas.microsoft.com/office/powerpoint/2010/main" val="1187868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https://</a:t>
            </a:r>
            <a:r>
              <a:rPr kumimoji="1" lang="en" altLang="zh-CN" dirty="0" err="1"/>
              <a:t>segmentfault.com</a:t>
            </a:r>
            <a:r>
              <a:rPr kumimoji="1" lang="en" altLang="zh-CN" dirty="0"/>
              <a:t>/a/1190000041568565</a:t>
            </a:r>
          </a:p>
          <a:p>
            <a:r>
              <a:rPr kumimoji="1" lang="en" altLang="zh-CN" dirty="0"/>
              <a:t>https://</a:t>
            </a:r>
            <a:r>
              <a:rPr kumimoji="1" lang="en" altLang="zh-CN" dirty="0" err="1"/>
              <a:t>docs.microsoft.com</a:t>
            </a:r>
            <a:r>
              <a:rPr kumimoji="1" lang="en" altLang="zh-CN" dirty="0"/>
              <a:t>/</a:t>
            </a:r>
            <a:r>
              <a:rPr kumimoji="1" lang="en" altLang="zh-CN" dirty="0" err="1"/>
              <a:t>zh-cn</a:t>
            </a:r>
            <a:r>
              <a:rPr kumimoji="1" lang="en" altLang="zh-CN" dirty="0"/>
              <a:t>/dotnet/machine-learning/how-to-guides/train-machine-learning-model-ml-net</a:t>
            </a:r>
          </a:p>
          <a:p>
            <a:endParaRPr kumimoji="1" lang="en" altLang="zh-CN" dirty="0"/>
          </a:p>
          <a:p>
            <a:endParaRPr kumimoji="1" lang="zh-CN" altLang="en-US" dirty="0"/>
          </a:p>
        </p:txBody>
      </p:sp>
      <p:sp>
        <p:nvSpPr>
          <p:cNvPr id="4" name="灯片编号占位符 3"/>
          <p:cNvSpPr>
            <a:spLocks noGrp="1"/>
          </p:cNvSpPr>
          <p:nvPr>
            <p:ph type="sldNum" sz="quarter" idx="5"/>
          </p:nvPr>
        </p:nvSpPr>
        <p:spPr/>
        <p:txBody>
          <a:bodyPr/>
          <a:lstStyle/>
          <a:p>
            <a:pPr>
              <a:defRPr/>
            </a:pPr>
            <a:fld id="{49A8BF2B-87BE-4772-A14B-3F5BC2AE2352}" type="slidenum">
              <a:rPr lang="zh-CN" altLang="en-US" smtClean="0"/>
              <a:pPr>
                <a:defRPr/>
              </a:pPr>
              <a:t>23</a:t>
            </a:fld>
            <a:endParaRPr lang="en-US" altLang="zh-CN"/>
          </a:p>
        </p:txBody>
      </p:sp>
    </p:spTree>
    <p:extLst>
      <p:ext uri="{BB962C8B-B14F-4D97-AF65-F5344CB8AC3E}">
        <p14:creationId xmlns:p14="http://schemas.microsoft.com/office/powerpoint/2010/main" val="1062354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Microsoft YaHei" panose="020B0503020204020204" pitchFamily="34" charset="-122"/>
                <a:ea typeface="Microsoft YaHei" panose="020B0503020204020204" pitchFamily="34" charset="-122"/>
              </a:rPr>
              <a:t>Kolmogorov-Smirnov是比较频率分布f(x)与理论分布g(x) 或两个观测值分布的检验方法。其原假设H0：两个数据分布一致或者数据符合理论分布。D=max| f(x)- g(x)|，当实际观测值D&gt;D(n,α)则拒绝H0，否则则接受H0假设。</a:t>
            </a: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4032992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lnSpc>
                <a:spcPct val="150000"/>
              </a:lnSpc>
              <a:buFont typeface="Arial" panose="020B0604020202020204" pitchFamily="34" charset="0"/>
              <a:buChar char="•"/>
            </a:pPr>
            <a:r>
              <a:rPr kumimoji="1" lang="zh-CN" altLang="en" sz="1200" dirty="0"/>
              <a:t>交叉</a:t>
            </a:r>
            <a:r>
              <a:rPr kumimoji="1" lang="zh-CN" altLang="en-US" sz="1200" dirty="0"/>
              <a:t>验证</a:t>
            </a:r>
            <a:endParaRPr kumimoji="1" lang="en" altLang="zh-CN" sz="1200" dirty="0"/>
          </a:p>
          <a:p>
            <a:pPr marL="342900" indent="-342900">
              <a:lnSpc>
                <a:spcPct val="150000"/>
              </a:lnSpc>
              <a:buFont typeface="Arial" panose="020B0604020202020204" pitchFamily="34" charset="0"/>
              <a:buChar char="•"/>
            </a:pPr>
            <a:r>
              <a:rPr kumimoji="1" lang="en" altLang="zh-CN" sz="1200" dirty="0"/>
              <a:t>Hold-out</a:t>
            </a:r>
          </a:p>
          <a:p>
            <a:pPr marL="342900" indent="-342900">
              <a:lnSpc>
                <a:spcPct val="150000"/>
              </a:lnSpc>
              <a:buFont typeface="Arial" panose="020B0604020202020204" pitchFamily="34" charset="0"/>
              <a:buChar char="•"/>
            </a:pPr>
            <a:r>
              <a:rPr kumimoji="1" lang="en" altLang="zh-CN" sz="1200" dirty="0"/>
              <a:t>K-folds</a:t>
            </a:r>
          </a:p>
          <a:p>
            <a:pPr marL="342900" indent="-342900">
              <a:lnSpc>
                <a:spcPct val="150000"/>
              </a:lnSpc>
              <a:buFont typeface="Arial" panose="020B0604020202020204" pitchFamily="34" charset="0"/>
              <a:buChar char="•"/>
            </a:pPr>
            <a:r>
              <a:rPr kumimoji="1" lang="en" altLang="zh-CN" sz="1200" dirty="0"/>
              <a:t>Leave-one-out</a:t>
            </a:r>
          </a:p>
          <a:p>
            <a:pPr marL="342900" indent="-342900">
              <a:lnSpc>
                <a:spcPct val="150000"/>
              </a:lnSpc>
              <a:buFont typeface="Arial" panose="020B0604020202020204" pitchFamily="34" charset="0"/>
              <a:buChar char="•"/>
            </a:pPr>
            <a:r>
              <a:rPr kumimoji="1" lang="en" altLang="zh-CN" sz="1200" dirty="0"/>
              <a:t>Leave-p-out</a:t>
            </a:r>
          </a:p>
          <a:p>
            <a:pPr marL="342900" indent="-342900">
              <a:lnSpc>
                <a:spcPct val="150000"/>
              </a:lnSpc>
              <a:buFont typeface="Arial" panose="020B0604020202020204" pitchFamily="34" charset="0"/>
              <a:buChar char="•"/>
            </a:pPr>
            <a:r>
              <a:rPr kumimoji="1" lang="en" altLang="zh-CN" sz="1200" dirty="0"/>
              <a:t>Stratified K-folds</a:t>
            </a:r>
          </a:p>
          <a:p>
            <a:pPr marL="342900" indent="-342900">
              <a:lnSpc>
                <a:spcPct val="150000"/>
              </a:lnSpc>
              <a:buFont typeface="Arial" panose="020B0604020202020204" pitchFamily="34" charset="0"/>
              <a:buChar char="•"/>
            </a:pPr>
            <a:r>
              <a:rPr kumimoji="1" lang="en" altLang="zh-CN" sz="1200" dirty="0"/>
              <a:t>Repeated K-folds</a:t>
            </a:r>
          </a:p>
          <a:p>
            <a:pPr marL="342900" indent="-342900">
              <a:lnSpc>
                <a:spcPct val="150000"/>
              </a:lnSpc>
              <a:buFont typeface="Arial" panose="020B0604020202020204" pitchFamily="34" charset="0"/>
              <a:buChar char="•"/>
            </a:pPr>
            <a:r>
              <a:rPr kumimoji="1" lang="en" altLang="zh-CN" sz="1200" dirty="0"/>
              <a:t>Nested K-folds</a:t>
            </a:r>
          </a:p>
          <a:p>
            <a:pPr marL="342900" indent="-342900">
              <a:lnSpc>
                <a:spcPct val="150000"/>
              </a:lnSpc>
              <a:buFont typeface="Arial" panose="020B0604020202020204" pitchFamily="34" charset="0"/>
              <a:buChar char="•"/>
            </a:pPr>
            <a:r>
              <a:rPr kumimoji="1" lang="en" altLang="zh-CN" sz="1200" dirty="0"/>
              <a:t>Time series CV</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3457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35</a:t>
            </a:fld>
            <a:endParaRPr lang="zh-CN" altLang="en-US"/>
          </a:p>
        </p:txBody>
      </p:sp>
    </p:spTree>
    <p:extLst>
      <p:ext uri="{BB962C8B-B14F-4D97-AF65-F5344CB8AC3E}">
        <p14:creationId xmlns:p14="http://schemas.microsoft.com/office/powerpoint/2010/main" val="331048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36</a:t>
            </a:fld>
            <a:endParaRPr lang="zh-CN" altLang="en-US"/>
          </a:p>
        </p:txBody>
      </p:sp>
    </p:spTree>
    <p:extLst>
      <p:ext uri="{BB962C8B-B14F-4D97-AF65-F5344CB8AC3E}">
        <p14:creationId xmlns:p14="http://schemas.microsoft.com/office/powerpoint/2010/main" val="17293019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D31AA72A-FE2F-1F7F-B206-0A8214FA8C9F}"/>
              </a:ext>
            </a:extLst>
          </p:cNvPr>
          <p:cNvPicPr>
            <a:picLocks noChangeAspect="1"/>
          </p:cNvPicPr>
          <p:nvPr userDrawn="1"/>
        </p:nvPicPr>
        <p:blipFill rotWithShape="1">
          <a:blip r:embed="rId2">
            <a:duotone>
              <a:schemeClr val="accent2">
                <a:shade val="45000"/>
                <a:satMod val="135000"/>
              </a:schemeClr>
              <a:prstClr val="white"/>
            </a:duotone>
          </a:blip>
          <a:srcRect b="2308"/>
          <a:stretch/>
        </p:blipFill>
        <p:spPr>
          <a:xfrm>
            <a:off x="-2" y="6976"/>
            <a:ext cx="9144002" cy="5136524"/>
          </a:xfrm>
          <a:prstGeom prst="rect">
            <a:avLst/>
          </a:prstGeom>
        </p:spPr>
      </p:pic>
      <p:sp>
        <p:nvSpPr>
          <p:cNvPr id="15" name="文本占位符 14"/>
          <p:cNvSpPr>
            <a:spLocks noGrp="1"/>
          </p:cNvSpPr>
          <p:nvPr>
            <p:ph type="body" sz="quarter" idx="13"/>
          </p:nvPr>
        </p:nvSpPr>
        <p:spPr>
          <a:xfrm>
            <a:off x="628650" y="3333947"/>
            <a:ext cx="7886700" cy="685800"/>
          </a:xfrm>
        </p:spPr>
        <p:txBody>
          <a:bodyPr>
            <a:normAutofit/>
          </a:bodyPr>
          <a:lstStyle>
            <a:lvl1pPr marL="0" indent="0" algn="l">
              <a:buNone/>
              <a:defRPr sz="2400" b="0" i="0">
                <a:ln>
                  <a:noFill/>
                </a:ln>
                <a:solidFill>
                  <a:schemeClr val="accent1">
                    <a:lumMod val="60000"/>
                    <a:lumOff val="40000"/>
                  </a:schemeClr>
                </a:solidFill>
                <a:latin typeface="思源黑体 Medium" panose="020B0600000000000000" charset="-122"/>
                <a:ea typeface="思源黑体 Medium" panose="020B0600000000000000" charset="-122"/>
              </a:defRPr>
            </a:lvl1pPr>
            <a:lvl3pPr marL="685800" indent="0">
              <a:buNone/>
              <a:defRPr/>
            </a:lvl3pPr>
          </a:lstStyle>
          <a:p>
            <a:pPr lvl="0"/>
            <a:endParaRPr kumimoji="1" lang="zh-CN" altLang="en-US" dirty="0"/>
          </a:p>
        </p:txBody>
      </p:sp>
      <p:sp>
        <p:nvSpPr>
          <p:cNvPr id="19" name="标题 18"/>
          <p:cNvSpPr>
            <a:spLocks noGrp="1"/>
          </p:cNvSpPr>
          <p:nvPr>
            <p:ph type="title"/>
          </p:nvPr>
        </p:nvSpPr>
        <p:spPr>
          <a:xfrm>
            <a:off x="628650" y="2092075"/>
            <a:ext cx="7886700" cy="994172"/>
          </a:xfrm>
        </p:spPr>
        <p:txBody>
          <a:bodyPr>
            <a:normAutofit/>
          </a:bodyPr>
          <a:lstStyle>
            <a:lvl1pPr algn="l">
              <a:defRPr sz="4800" b="0" i="0">
                <a:solidFill>
                  <a:schemeClr val="bg1"/>
                </a:solidFill>
                <a:latin typeface="思源黑体 Bold" panose="020B0800000000000000" charset="-122"/>
                <a:ea typeface="思源黑体 Bold" panose="020B0800000000000000" charset="-122"/>
              </a:defRPr>
            </a:lvl1pPr>
          </a:lstStyle>
          <a:p>
            <a:r>
              <a:rPr kumimoji="1" lang="zh-CN" altLang="en-US" dirty="0"/>
              <a:t>单击此处编辑母版标题样式</a:t>
            </a:r>
          </a:p>
        </p:txBody>
      </p:sp>
      <p:grpSp>
        <p:nvGrpSpPr>
          <p:cNvPr id="8" name="组合 10"/>
          <p:cNvGrpSpPr/>
          <p:nvPr userDrawn="1"/>
        </p:nvGrpSpPr>
        <p:grpSpPr>
          <a:xfrm>
            <a:off x="628651" y="1905306"/>
            <a:ext cx="4936937" cy="1363896"/>
            <a:chOff x="2666198" y="2543397"/>
            <a:chExt cx="7199697" cy="1316333"/>
          </a:xfrm>
        </p:grpSpPr>
        <p:cxnSp>
          <p:nvCxnSpPr>
            <p:cNvPr id="9" name="直线连接符 8"/>
            <p:cNvCxnSpPr/>
            <p:nvPr userDrawn="1"/>
          </p:nvCxnSpPr>
          <p:spPr>
            <a:xfrm>
              <a:off x="2666198" y="2543397"/>
              <a:ext cx="7199697"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直线连接符 9"/>
            <p:cNvCxnSpPr/>
            <p:nvPr userDrawn="1"/>
          </p:nvCxnSpPr>
          <p:spPr>
            <a:xfrm>
              <a:off x="2666198" y="3859730"/>
              <a:ext cx="7199697" cy="0"/>
            </a:xfrm>
            <a:prstGeom prst="line">
              <a:avLst/>
            </a:prstGeom>
            <a:ln>
              <a:solidFill>
                <a:srgbClr val="8FAADC"/>
              </a:solidFill>
            </a:ln>
          </p:spPr>
          <p:style>
            <a:lnRef idx="1">
              <a:schemeClr val="accent1"/>
            </a:lnRef>
            <a:fillRef idx="0">
              <a:schemeClr val="accent1"/>
            </a:fillRef>
            <a:effectRef idx="0">
              <a:schemeClr val="accent1"/>
            </a:effectRef>
            <a:fontRef idx="minor">
              <a:schemeClr val="tx1"/>
            </a:fontRef>
          </p:style>
        </p:cxnSp>
      </p:grpSp>
      <p:sp>
        <p:nvSpPr>
          <p:cNvPr id="13" name="文本占位符 14"/>
          <p:cNvSpPr>
            <a:spLocks noGrp="1"/>
          </p:cNvSpPr>
          <p:nvPr>
            <p:ph type="body" sz="quarter" idx="14"/>
          </p:nvPr>
        </p:nvSpPr>
        <p:spPr>
          <a:xfrm>
            <a:off x="628650" y="4357416"/>
            <a:ext cx="7886700" cy="326643"/>
          </a:xfrm>
        </p:spPr>
        <p:txBody>
          <a:bodyPr>
            <a:normAutofit/>
          </a:bodyPr>
          <a:lstStyle>
            <a:lvl1pPr marL="0" indent="0" algn="r">
              <a:buNone/>
              <a:defRPr sz="1400" b="0" i="0">
                <a:ln>
                  <a:noFill/>
                </a:ln>
                <a:solidFill>
                  <a:schemeClr val="accent1">
                    <a:lumMod val="60000"/>
                    <a:lumOff val="40000"/>
                  </a:schemeClr>
                </a:solidFill>
                <a:latin typeface="思源黑体 Medium" panose="020B0600000000000000" charset="-122"/>
                <a:ea typeface="思源黑体 Medium" panose="020B0600000000000000" charset="-122"/>
              </a:defRPr>
            </a:lvl1pPr>
            <a:lvl3pPr marL="685800" indent="0">
              <a:buNone/>
              <a:defRPr/>
            </a:lvl3pPr>
          </a:lstStyle>
          <a:p>
            <a:pPr lvl="0"/>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空白底">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97E0749-825C-807E-623C-309EBA42149C}"/>
              </a:ext>
            </a:extLst>
          </p:cNvPr>
          <p:cNvPicPr>
            <a:picLocks noChangeAspect="1"/>
          </p:cNvPicPr>
          <p:nvPr userDrawn="1"/>
        </p:nvPicPr>
        <p:blipFill>
          <a:blip r:embed="rId2"/>
          <a:stretch>
            <a:fillRect/>
          </a:stretch>
        </p:blipFill>
        <p:spPr>
          <a:xfrm>
            <a:off x="7502253" y="4579468"/>
            <a:ext cx="1519827" cy="386943"/>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结束语页">
    <p:spTree>
      <p:nvGrpSpPr>
        <p:cNvPr id="1" name=""/>
        <p:cNvGrpSpPr/>
        <p:nvPr/>
      </p:nvGrpSpPr>
      <p:grpSpPr>
        <a:xfrm>
          <a:off x="0" y="0"/>
          <a:ext cx="0" cy="0"/>
          <a:chOff x="0" y="0"/>
          <a:chExt cx="0" cy="0"/>
        </a:xfrm>
      </p:grpSpPr>
      <p:pic>
        <p:nvPicPr>
          <p:cNvPr id="4" name="图片 3" descr="企业服务VI系统-1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2773"/>
            <a:ext cx="9144000" cy="5200855"/>
          </a:xfrm>
          <a:prstGeom prst="rect">
            <a:avLst/>
          </a:prstGeom>
        </p:spPr>
      </p:pic>
      <p:grpSp>
        <p:nvGrpSpPr>
          <p:cNvPr id="5" name="组合 4"/>
          <p:cNvGrpSpPr/>
          <p:nvPr userDrawn="1"/>
        </p:nvGrpSpPr>
        <p:grpSpPr>
          <a:xfrm>
            <a:off x="2485330" y="1907549"/>
            <a:ext cx="4173344" cy="1338513"/>
            <a:chOff x="2666197" y="2543397"/>
            <a:chExt cx="7199698" cy="1784684"/>
          </a:xfrm>
        </p:grpSpPr>
        <p:cxnSp>
          <p:nvCxnSpPr>
            <p:cNvPr id="6" name="直线连接符 5"/>
            <p:cNvCxnSpPr/>
            <p:nvPr userDrawn="1"/>
          </p:nvCxnSpPr>
          <p:spPr>
            <a:xfrm>
              <a:off x="2666198" y="2543397"/>
              <a:ext cx="719969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userDrawn="1"/>
          </p:nvCxnSpPr>
          <p:spPr>
            <a:xfrm>
              <a:off x="2666197" y="4328081"/>
              <a:ext cx="719969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8" name="标题 18"/>
          <p:cNvSpPr>
            <a:spLocks noGrp="1"/>
          </p:cNvSpPr>
          <p:nvPr>
            <p:ph type="title"/>
          </p:nvPr>
        </p:nvSpPr>
        <p:spPr>
          <a:xfrm>
            <a:off x="688206" y="2074664"/>
            <a:ext cx="7886700" cy="994172"/>
          </a:xfrm>
        </p:spPr>
        <p:txBody>
          <a:bodyPr>
            <a:noAutofit/>
          </a:bodyPr>
          <a:lstStyle>
            <a:lvl1pPr algn="ctr">
              <a:defRPr sz="4800" b="0" i="0">
                <a:solidFill>
                  <a:schemeClr val="accent1">
                    <a:lumMod val="60000"/>
                    <a:lumOff val="40000"/>
                  </a:schemeClr>
                </a:solidFill>
                <a:latin typeface="思源黑体 Medium" panose="020B0600000000000000" charset="-122"/>
                <a:ea typeface="思源黑体 Medium" panose="020B0600000000000000" charset="-122"/>
              </a:defRPr>
            </a:lvl1pPr>
          </a:lstStyle>
          <a:p>
            <a:endParaRPr kumimoji="1"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目录">
    <p:spTree>
      <p:nvGrpSpPr>
        <p:cNvPr id="1" name=""/>
        <p:cNvGrpSpPr/>
        <p:nvPr/>
      </p:nvGrpSpPr>
      <p:grpSpPr>
        <a:xfrm>
          <a:off x="0" y="0"/>
          <a:ext cx="0" cy="0"/>
          <a:chOff x="0" y="0"/>
          <a:chExt cx="0" cy="0"/>
        </a:xfrm>
      </p:grpSpPr>
      <p:sp>
        <p:nvSpPr>
          <p:cNvPr id="6" name="矩形 5"/>
          <p:cNvSpPr/>
          <p:nvPr userDrawn="1"/>
        </p:nvSpPr>
        <p:spPr>
          <a:xfrm>
            <a:off x="0" y="4235824"/>
            <a:ext cx="9144000" cy="907676"/>
          </a:xfrm>
          <a:prstGeom prst="rect">
            <a:avLst/>
          </a:prstGeom>
          <a:solidFill>
            <a:srgbClr val="202B8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7" name="图片 6" descr="形状 3.png"/>
          <p:cNvPicPr>
            <a:picLocks noChangeAspect="1"/>
          </p:cNvPicPr>
          <p:nvPr userDrawn="1"/>
        </p:nvPicPr>
        <p:blipFill>
          <a:blip r:embed="rId2">
            <a:alphaModFix amt="64000"/>
            <a:extLst>
              <a:ext uri="{28A0092B-C50C-407E-A947-70E740481C1C}">
                <a14:useLocalDpi xmlns:a14="http://schemas.microsoft.com/office/drawing/2010/main" val="0"/>
              </a:ext>
            </a:extLst>
          </a:blip>
          <a:stretch>
            <a:fillRect/>
          </a:stretch>
        </p:blipFill>
        <p:spPr>
          <a:xfrm>
            <a:off x="0" y="4244314"/>
            <a:ext cx="9144000" cy="907676"/>
          </a:xfrm>
          <a:prstGeom prst="rect">
            <a:avLst/>
          </a:prstGeom>
        </p:spPr>
      </p:pic>
      <p:pic>
        <p:nvPicPr>
          <p:cNvPr id="3" name="图片 2"/>
          <p:cNvPicPr>
            <a:picLocks noChangeAspect="1"/>
          </p:cNvPicPr>
          <p:nvPr userDrawn="1"/>
        </p:nvPicPr>
        <p:blipFill>
          <a:blip r:embed="rId3"/>
          <a:stretch>
            <a:fillRect/>
          </a:stretch>
        </p:blipFill>
        <p:spPr>
          <a:xfrm>
            <a:off x="1057275" y="2124075"/>
            <a:ext cx="7029450" cy="895350"/>
          </a:xfrm>
          <a:prstGeom prst="rect">
            <a:avLst/>
          </a:prstGeom>
        </p:spPr>
      </p:pic>
      <p:sp>
        <p:nvSpPr>
          <p:cNvPr id="27" name="文本占位符 26"/>
          <p:cNvSpPr>
            <a:spLocks noGrp="1"/>
          </p:cNvSpPr>
          <p:nvPr>
            <p:ph type="body" sz="quarter" idx="10" hasCustomPrompt="1"/>
          </p:nvPr>
        </p:nvSpPr>
        <p:spPr>
          <a:xfrm>
            <a:off x="1057275" y="1146724"/>
            <a:ext cx="6524474" cy="1954701"/>
          </a:xfrm>
        </p:spPr>
        <p:txBody>
          <a:bodyPr/>
          <a:lstStyle>
            <a:lvl1pPr marL="171450" indent="-171450">
              <a:lnSpc>
                <a:spcPct val="150000"/>
              </a:lnSpc>
              <a:buClr>
                <a:srgbClr val="CFA967"/>
              </a:buClr>
              <a:buSzPct val="100000"/>
              <a:buFont typeface="Arial" panose="020B0604020202020204"/>
              <a:buChar char="•"/>
              <a:defRPr sz="2400" b="0" i="0">
                <a:solidFill>
                  <a:srgbClr val="202B88"/>
                </a:solidFill>
                <a:latin typeface="微软雅黑" panose="020B0503020204020204" pitchFamily="34" charset="-122"/>
                <a:ea typeface="微软雅黑" panose="020B0503020204020204" pitchFamily="34" charset="-122"/>
                <a:cs typeface="微软雅黑" panose="020B0503020204020204" pitchFamily="34" charset="-122"/>
              </a:defRPr>
            </a:lvl1pPr>
            <a:lvl2pPr marL="342900" indent="0">
              <a:lnSpc>
                <a:spcPct val="150000"/>
              </a:lnSpc>
              <a:buClr>
                <a:schemeClr val="accent4"/>
              </a:buClr>
              <a:buFont typeface="Wingdings" panose="05000000000000000000" pitchFamily="2" charset="2"/>
              <a:buNone/>
              <a:defRPr b="0" i="0">
                <a:solidFill>
                  <a:schemeClr val="bg1"/>
                </a:solidFill>
                <a:latin typeface="思源黑体 CN Normal" panose="020B0400000000000000" pitchFamily="34" charset="-128"/>
                <a:ea typeface="思源黑体 CN Normal" panose="020B0400000000000000" pitchFamily="34" charset="-128"/>
              </a:defRPr>
            </a:lvl2pPr>
            <a:lvl3pPr marL="8572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3pPr>
            <a:lvl4pPr marL="12001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4pPr>
            <a:lvl5pPr marL="15430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5pPr>
          </a:lstStyle>
          <a:p>
            <a:pPr lvl="0"/>
            <a:r>
              <a:rPr kumimoji="1" lang="zh-CN" altLang="en-US" dirty="0"/>
              <a:t> 单击此处编辑母版文本样式</a:t>
            </a:r>
            <a:endParaRPr kumimoji="1" lang="en-US" altLang="zh-CN" dirty="0"/>
          </a:p>
          <a:p>
            <a:pPr lvl="0"/>
            <a:r>
              <a:rPr kumimoji="1" lang="zh-CN" altLang="en-US" dirty="0"/>
              <a:t> 单击此处编辑母版文本样式</a:t>
            </a:r>
            <a:endParaRPr kumimoji="1" lang="en-US" altLang="zh-CN" dirty="0"/>
          </a:p>
          <a:p>
            <a:pPr lvl="0"/>
            <a:r>
              <a:rPr kumimoji="1" lang="zh-CN" altLang="en-US" dirty="0"/>
              <a:t> 单击此处编辑母版文本样式</a:t>
            </a:r>
          </a:p>
        </p:txBody>
      </p:sp>
      <p:grpSp>
        <p:nvGrpSpPr>
          <p:cNvPr id="2" name="组合 1"/>
          <p:cNvGrpSpPr/>
          <p:nvPr userDrawn="1"/>
        </p:nvGrpSpPr>
        <p:grpSpPr>
          <a:xfrm>
            <a:off x="-86810" y="357173"/>
            <a:ext cx="1058582" cy="341703"/>
            <a:chOff x="-86810" y="357173"/>
            <a:chExt cx="1058582" cy="341703"/>
          </a:xfrm>
        </p:grpSpPr>
        <p:sp>
          <p:nvSpPr>
            <p:cNvPr id="32" name="圆角矩形 31"/>
            <p:cNvSpPr/>
            <p:nvPr userDrawn="1"/>
          </p:nvSpPr>
          <p:spPr>
            <a:xfrm>
              <a:off x="-86810" y="357173"/>
              <a:ext cx="742758" cy="341703"/>
            </a:xfrm>
            <a:prstGeom prst="roundRect">
              <a:avLst>
                <a:gd name="adj" fmla="val 10047"/>
              </a:avLst>
            </a:prstGeom>
            <a:solidFill>
              <a:srgbClr val="202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sp>
          <p:nvSpPr>
            <p:cNvPr id="33" name="燕尾形 32"/>
            <p:cNvSpPr/>
            <p:nvPr userDrawn="1"/>
          </p:nvSpPr>
          <p:spPr>
            <a:xfrm>
              <a:off x="709555" y="357173"/>
              <a:ext cx="262217" cy="341703"/>
            </a:xfrm>
            <a:prstGeom prst="chevron">
              <a:avLst/>
            </a:prstGeom>
            <a:solidFill>
              <a:srgbClr val="CFA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34" name="燕尾形 33"/>
            <p:cNvSpPr/>
            <p:nvPr userDrawn="1"/>
          </p:nvSpPr>
          <p:spPr>
            <a:xfrm>
              <a:off x="524839" y="357173"/>
              <a:ext cx="262217" cy="341703"/>
            </a:xfrm>
            <a:prstGeom prst="chevron">
              <a:avLst/>
            </a:prstGeom>
            <a:solidFill>
              <a:srgbClr val="202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rgbClr val="FFC600"/>
                </a:solidFill>
                <a:latin typeface="思源黑体" panose="020F0502020204030204" charset="-122"/>
                <a:ea typeface="思源黑体" panose="020F0502020204030204" charset="-122"/>
                <a:cs typeface="思源黑体" panose="020F0502020204030204" charset="-122"/>
              </a:endParaRPr>
            </a:p>
          </p:txBody>
        </p:sp>
      </p:grpSp>
      <p:sp>
        <p:nvSpPr>
          <p:cNvPr id="35" name="文本框 34"/>
          <p:cNvSpPr txBox="1"/>
          <p:nvPr userDrawn="1"/>
        </p:nvSpPr>
        <p:spPr>
          <a:xfrm>
            <a:off x="0" y="328930"/>
            <a:ext cx="786130" cy="398780"/>
          </a:xfrm>
          <a:prstGeom prst="rect">
            <a:avLst/>
          </a:prstGeom>
          <a:noFill/>
        </p:spPr>
        <p:txBody>
          <a:bodyPr wrap="square" rtlCol="0">
            <a:spAutoFit/>
          </a:bodyPr>
          <a:lstStyle/>
          <a:p>
            <a:r>
              <a:rPr kumimoji="1" lang="zh-CN" altLang="en-US" sz="2000" b="1" i="0" dirty="0">
                <a:solidFill>
                  <a:schemeClr val="bg1"/>
                </a:solidFill>
                <a:latin typeface="思源黑体 Medium" panose="020B0600000000000000" charset="-122"/>
                <a:ea typeface="思源黑体 Medium" panose="020B0600000000000000" charset="-122"/>
                <a:cs typeface="思源黑体" panose="020F0502020204030204" charset="-122"/>
              </a:rPr>
              <a:t>目录</a:t>
            </a:r>
          </a:p>
        </p:txBody>
      </p:sp>
      <p:sp>
        <p:nvSpPr>
          <p:cNvPr id="5" name="矩形 4">
            <a:extLst>
              <a:ext uri="{FF2B5EF4-FFF2-40B4-BE49-F238E27FC236}">
                <a16:creationId xmlns:a16="http://schemas.microsoft.com/office/drawing/2014/main" id="{753ADDCF-C861-D0EC-DB53-F8C4DA4707E5}"/>
              </a:ext>
            </a:extLst>
          </p:cNvPr>
          <p:cNvSpPr/>
          <p:nvPr userDrawn="1"/>
        </p:nvSpPr>
        <p:spPr>
          <a:xfrm>
            <a:off x="0" y="4235824"/>
            <a:ext cx="9144000" cy="907676"/>
          </a:xfrm>
          <a:prstGeom prst="rect">
            <a:avLst/>
          </a:prstGeom>
          <a:solidFill>
            <a:srgbClr val="202B8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8" name="图片 7" descr="形状 3.png">
            <a:extLst>
              <a:ext uri="{FF2B5EF4-FFF2-40B4-BE49-F238E27FC236}">
                <a16:creationId xmlns:a16="http://schemas.microsoft.com/office/drawing/2014/main" id="{930879EB-16AC-C3B7-FC92-451FEFF33E45}"/>
              </a:ext>
            </a:extLst>
          </p:cNvPr>
          <p:cNvPicPr>
            <a:picLocks noChangeAspect="1"/>
          </p:cNvPicPr>
          <p:nvPr userDrawn="1"/>
        </p:nvPicPr>
        <p:blipFill>
          <a:blip r:embed="rId2">
            <a:alphaModFix amt="64000"/>
            <a:extLst>
              <a:ext uri="{28A0092B-C50C-407E-A947-70E740481C1C}">
                <a14:useLocalDpi xmlns:a14="http://schemas.microsoft.com/office/drawing/2010/main" val="0"/>
              </a:ext>
            </a:extLst>
          </a:blip>
          <a:stretch>
            <a:fillRect/>
          </a:stretch>
        </p:blipFill>
        <p:spPr>
          <a:xfrm>
            <a:off x="0" y="4244314"/>
            <a:ext cx="9144000" cy="907676"/>
          </a:xfrm>
          <a:prstGeom prst="rect">
            <a:avLst/>
          </a:prstGeom>
        </p:spPr>
      </p:pic>
      <p:pic>
        <p:nvPicPr>
          <p:cNvPr id="9" name="图片 8">
            <a:extLst>
              <a:ext uri="{FF2B5EF4-FFF2-40B4-BE49-F238E27FC236}">
                <a16:creationId xmlns:a16="http://schemas.microsoft.com/office/drawing/2014/main" id="{FCD7A620-51A8-0E3E-A414-09D371380B6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40884" y="4480902"/>
            <a:ext cx="1417284" cy="472428"/>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7357005" cy="523875"/>
          </a:xfrm>
        </p:spPr>
        <p:txBody>
          <a:bodyPr>
            <a:noAutofit/>
          </a:bodyPr>
          <a:lstStyle>
            <a:lvl1pPr marL="0" indent="0" algn="l">
              <a:buClr>
                <a:schemeClr val="accent4"/>
              </a:buClr>
              <a:buFontTx/>
              <a:buNone/>
              <a:defRPr sz="2800" b="1" i="0">
                <a:solidFill>
                  <a:srgbClr val="0070C0"/>
                </a:solidFill>
                <a:latin typeface="Microsoft YaHei" panose="020B0503020204020204" pitchFamily="34" charset="-122"/>
                <a:ea typeface="Microsoft YaHei" panose="020B0503020204020204" pitchFamily="34" charset="-122"/>
              </a:defRPr>
            </a:lvl1pPr>
          </a:lstStyle>
          <a:p>
            <a:r>
              <a:rPr kumimoji="1" lang="zh-CN" altLang="en-US" dirty="0"/>
              <a:t>单击此处编辑母版标题样式</a:t>
            </a:r>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8" name="文本占位符 26"/>
          <p:cNvSpPr>
            <a:spLocks noGrp="1"/>
          </p:cNvSpPr>
          <p:nvPr>
            <p:ph type="body" sz="quarter" idx="10" hasCustomPrompt="1"/>
          </p:nvPr>
        </p:nvSpPr>
        <p:spPr>
          <a:xfrm>
            <a:off x="582038" y="1278636"/>
            <a:ext cx="7128035" cy="2233865"/>
          </a:xfr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5pPr>
          </a:lstStyle>
          <a:p>
            <a:pPr lvl="0"/>
            <a:r>
              <a:rPr kumimoji="1" lang="zh-CN" altLang="en-US" dirty="0"/>
              <a:t> 单击此处编辑母版文本样式</a:t>
            </a:r>
          </a:p>
          <a:p>
            <a:pPr lvl="1"/>
            <a:r>
              <a:rPr kumimoji="1" lang="zh-CN" altLang="en-US" dirty="0"/>
              <a:t> 二级</a:t>
            </a:r>
          </a:p>
          <a:p>
            <a:pPr lvl="2"/>
            <a:r>
              <a:rPr kumimoji="1" lang="zh-CN" altLang="en-US" dirty="0"/>
              <a:t> 三级</a:t>
            </a:r>
          </a:p>
          <a:p>
            <a:pPr lvl="3"/>
            <a:r>
              <a:rPr kumimoji="1" lang="zh-CN" altLang="en-US" dirty="0"/>
              <a:t> 四级</a:t>
            </a:r>
          </a:p>
        </p:txBody>
      </p:sp>
      <p:sp>
        <p:nvSpPr>
          <p:cNvPr id="11" name="矩形 10"/>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pic>
        <p:nvPicPr>
          <p:cNvPr id="3" name="图片 2">
            <a:extLst>
              <a:ext uri="{FF2B5EF4-FFF2-40B4-BE49-F238E27FC236}">
                <a16:creationId xmlns:a16="http://schemas.microsoft.com/office/drawing/2014/main" id="{3AE9EF5C-CB56-40EE-620D-C8B40FB83375}"/>
              </a:ext>
            </a:extLst>
          </p:cNvPr>
          <p:cNvPicPr>
            <a:picLocks noChangeAspect="1"/>
          </p:cNvPicPr>
          <p:nvPr userDrawn="1"/>
        </p:nvPicPr>
        <p:blipFill>
          <a:blip r:embed="rId2"/>
          <a:stretch>
            <a:fillRect/>
          </a:stretch>
        </p:blipFill>
        <p:spPr>
          <a:xfrm>
            <a:off x="7502253" y="4579468"/>
            <a:ext cx="1519827" cy="386943"/>
          </a:xfrm>
          <a:prstGeom prst="rect">
            <a:avLst/>
          </a:prstGeom>
        </p:spPr>
      </p:pic>
    </p:spTree>
    <p:extLst>
      <p:ext uri="{BB962C8B-B14F-4D97-AF65-F5344CB8AC3E}">
        <p14:creationId xmlns:p14="http://schemas.microsoft.com/office/powerpoint/2010/main" val="33558531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1773460"/>
            <a:ext cx="9144000" cy="1171575"/>
          </a:xfrm>
          <a:prstGeom prst="rect">
            <a:avLst/>
          </a:prstGeom>
        </p:spPr>
      </p:pic>
      <p:sp>
        <p:nvSpPr>
          <p:cNvPr id="2" name="矩形 1">
            <a:extLst>
              <a:ext uri="{FF2B5EF4-FFF2-40B4-BE49-F238E27FC236}">
                <a16:creationId xmlns:a16="http://schemas.microsoft.com/office/drawing/2014/main" id="{4075B709-553C-2F31-0AC6-3CD7BEB5F72A}"/>
              </a:ext>
            </a:extLst>
          </p:cNvPr>
          <p:cNvSpPr/>
          <p:nvPr userDrawn="1"/>
        </p:nvSpPr>
        <p:spPr>
          <a:xfrm>
            <a:off x="0" y="4961614"/>
            <a:ext cx="9144000" cy="181886"/>
          </a:xfrm>
          <a:prstGeom prst="rect">
            <a:avLst/>
          </a:prstGeom>
          <a:solidFill>
            <a:srgbClr val="202B8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3" name="图片 2" descr="形状 3.png">
            <a:extLst>
              <a:ext uri="{FF2B5EF4-FFF2-40B4-BE49-F238E27FC236}">
                <a16:creationId xmlns:a16="http://schemas.microsoft.com/office/drawing/2014/main" id="{392AD8B5-C0BE-D767-84D9-E93FB6F13215}"/>
              </a:ext>
            </a:extLst>
          </p:cNvPr>
          <p:cNvPicPr>
            <a:picLocks noChangeAspect="1"/>
          </p:cNvPicPr>
          <p:nvPr userDrawn="1"/>
        </p:nvPicPr>
        <p:blipFill>
          <a:blip r:embed="rId3">
            <a:alphaModFix amt="64000"/>
            <a:extLst>
              <a:ext uri="{28A0092B-C50C-407E-A947-70E740481C1C}">
                <a14:useLocalDpi xmlns:a14="http://schemas.microsoft.com/office/drawing/2010/main" val="0"/>
              </a:ext>
            </a:extLst>
          </a:blip>
          <a:stretch>
            <a:fillRect/>
          </a:stretch>
        </p:blipFill>
        <p:spPr>
          <a:xfrm>
            <a:off x="0" y="1"/>
            <a:ext cx="9144000" cy="683812"/>
          </a:xfrm>
          <a:prstGeom prst="rect">
            <a:avLst/>
          </a:prstGeom>
        </p:spPr>
      </p:pic>
      <p:pic>
        <p:nvPicPr>
          <p:cNvPr id="4" name="图片 3">
            <a:extLst>
              <a:ext uri="{FF2B5EF4-FFF2-40B4-BE49-F238E27FC236}">
                <a16:creationId xmlns:a16="http://schemas.microsoft.com/office/drawing/2014/main" id="{A383A833-E148-B64F-D7B3-8453CEFD81CE}"/>
              </a:ext>
            </a:extLst>
          </p:cNvPr>
          <p:cNvPicPr>
            <a:picLocks noChangeAspect="1"/>
          </p:cNvPicPr>
          <p:nvPr userDrawn="1"/>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501807" y="105693"/>
            <a:ext cx="1417284" cy="472428"/>
          </a:xfrm>
          <a:prstGeom prst="rect">
            <a:avLst/>
          </a:prstGeom>
        </p:spPr>
      </p:pic>
    </p:spTree>
    <p:extLst>
      <p:ext uri="{BB962C8B-B14F-4D97-AF65-F5344CB8AC3E}">
        <p14:creationId xmlns:p14="http://schemas.microsoft.com/office/powerpoint/2010/main" val="26359051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封面2">
    <p:spTree>
      <p:nvGrpSpPr>
        <p:cNvPr id="1" name=""/>
        <p:cNvGrpSpPr/>
        <p:nvPr/>
      </p:nvGrpSpPr>
      <p:grpSpPr>
        <a:xfrm>
          <a:off x="0" y="0"/>
          <a:ext cx="0" cy="0"/>
          <a:chOff x="0" y="0"/>
          <a:chExt cx="0" cy="0"/>
        </a:xfrm>
      </p:grpSpPr>
      <p:sp>
        <p:nvSpPr>
          <p:cNvPr id="2" name="矩形 1"/>
          <p:cNvSpPr/>
          <p:nvPr userDrawn="1"/>
        </p:nvSpPr>
        <p:spPr>
          <a:xfrm>
            <a:off x="-65548" y="-62094"/>
            <a:ext cx="9209548" cy="5205594"/>
          </a:xfrm>
          <a:prstGeom prst="rect">
            <a:avLst/>
          </a:prstGeom>
          <a:solidFill>
            <a:srgbClr val="202B8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15" name="文本占位符 14"/>
          <p:cNvSpPr>
            <a:spLocks noGrp="1"/>
          </p:cNvSpPr>
          <p:nvPr>
            <p:ph type="body" sz="quarter" idx="13"/>
          </p:nvPr>
        </p:nvSpPr>
        <p:spPr>
          <a:xfrm>
            <a:off x="389965" y="3455341"/>
            <a:ext cx="8125385" cy="532981"/>
          </a:xfrm>
        </p:spPr>
        <p:txBody>
          <a:bodyPr>
            <a:normAutofit/>
          </a:bodyPr>
          <a:lstStyle>
            <a:lvl1pPr marL="0" indent="0" algn="l">
              <a:buNone/>
              <a:defRPr sz="2000" b="0" i="0">
                <a:ln>
                  <a:noFill/>
                </a:ln>
                <a:solidFill>
                  <a:srgbClr val="FFE1AA"/>
                </a:solidFill>
                <a:latin typeface="微软雅黑 Light" panose="020B0502040204020203" pitchFamily="34" charset="-122"/>
                <a:ea typeface="微软雅黑 Light" panose="020B0502040204020203" pitchFamily="34" charset="-122"/>
              </a:defRPr>
            </a:lvl1pPr>
            <a:lvl3pPr marL="685800" indent="0">
              <a:buNone/>
              <a:defRPr/>
            </a:lvl3pPr>
          </a:lstStyle>
          <a:p>
            <a:pPr lvl="0"/>
            <a:endParaRPr kumimoji="1" lang="zh-CN" altLang="en-US" dirty="0"/>
          </a:p>
        </p:txBody>
      </p:sp>
      <p:sp>
        <p:nvSpPr>
          <p:cNvPr id="19" name="标题 18"/>
          <p:cNvSpPr>
            <a:spLocks noGrp="1"/>
          </p:cNvSpPr>
          <p:nvPr>
            <p:ph type="title"/>
          </p:nvPr>
        </p:nvSpPr>
        <p:spPr>
          <a:xfrm>
            <a:off x="389965" y="2092075"/>
            <a:ext cx="8125385" cy="994172"/>
          </a:xfrm>
        </p:spPr>
        <p:txBody>
          <a:bodyPr>
            <a:normAutofit/>
          </a:bodyPr>
          <a:lstStyle>
            <a:lvl1pPr algn="l">
              <a:defRPr sz="4800" b="0" i="0" spc="300">
                <a:solidFill>
                  <a:schemeClr val="bg1"/>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p>
        </p:txBody>
      </p:sp>
      <p:sp>
        <p:nvSpPr>
          <p:cNvPr id="13" name="文本占位符 14"/>
          <p:cNvSpPr>
            <a:spLocks noGrp="1"/>
          </p:cNvSpPr>
          <p:nvPr>
            <p:ph type="body" sz="quarter" idx="14"/>
          </p:nvPr>
        </p:nvSpPr>
        <p:spPr>
          <a:xfrm>
            <a:off x="389965" y="4357416"/>
            <a:ext cx="8125385" cy="326643"/>
          </a:xfrm>
        </p:spPr>
        <p:txBody>
          <a:bodyPr>
            <a:normAutofit/>
          </a:bodyPr>
          <a:lstStyle>
            <a:lvl1pPr marL="0" indent="0" algn="r">
              <a:buNone/>
              <a:defRPr sz="1400" b="0" i="0">
                <a:ln>
                  <a:noFill/>
                </a:ln>
                <a:solidFill>
                  <a:schemeClr val="accent1">
                    <a:lumMod val="60000"/>
                    <a:lumOff val="40000"/>
                  </a:schemeClr>
                </a:solidFill>
                <a:latin typeface="微软雅黑 Light" panose="020B0502040204020203" pitchFamily="34" charset="-122"/>
                <a:ea typeface="微软雅黑 Light" panose="020B0502040204020203" pitchFamily="34" charset="-122"/>
              </a:defRPr>
            </a:lvl1pPr>
            <a:lvl3pPr marL="685800" indent="0">
              <a:buNone/>
              <a:defRPr/>
            </a:lvl3pPr>
          </a:lstStyle>
          <a:p>
            <a:pPr lvl="0"/>
            <a:endParaRPr kumimoji="1" lang="zh-CN" altLang="en-US" dirty="0"/>
          </a:p>
        </p:txBody>
      </p:sp>
      <p:pic>
        <p:nvPicPr>
          <p:cNvPr id="11" name="图片 10" descr="方块.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28291" y="516282"/>
            <a:ext cx="6887024" cy="4143714"/>
          </a:xfrm>
          <a:prstGeom prst="rect">
            <a:avLst/>
          </a:prstGeom>
        </p:spPr>
      </p:pic>
    </p:spTree>
    <p:extLst>
      <p:ext uri="{BB962C8B-B14F-4D97-AF65-F5344CB8AC3E}">
        <p14:creationId xmlns:p14="http://schemas.microsoft.com/office/powerpoint/2010/main" val="10816430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4" name="灯片编号占位符 4"/>
          <p:cNvSpPr>
            <a:spLocks noGrp="1"/>
          </p:cNvSpPr>
          <p:nvPr>
            <p:ph type="sldNum" sz="quarter" idx="10"/>
          </p:nvPr>
        </p:nvSpPr>
        <p:spPr>
          <a:xfrm>
            <a:off x="0" y="4908948"/>
            <a:ext cx="9144000" cy="201216"/>
          </a:xfrm>
          <a:prstGeom prst="rect">
            <a:avLst/>
          </a:prstGeom>
        </p:spPr>
        <p:txBody>
          <a:bodyPr/>
          <a:lstStyle>
            <a:lvl1pPr>
              <a:defRPr/>
            </a:lvl1pPr>
          </a:lstStyle>
          <a:p>
            <a:fld id="{DBE2DA07-CE19-4C9B-A0EC-06D3955056CF}" type="slidenum">
              <a:rPr lang="en-US" altLang="zh-CN"/>
              <a:pPr/>
              <a:t>‹#›</a:t>
            </a:fld>
            <a:endParaRPr lang="en-US" altLang="zh-CN"/>
          </a:p>
        </p:txBody>
      </p:sp>
      <p:sp>
        <p:nvSpPr>
          <p:cNvPr id="15" name="标题 18">
            <a:extLst>
              <a:ext uri="{FF2B5EF4-FFF2-40B4-BE49-F238E27FC236}">
                <a16:creationId xmlns:a16="http://schemas.microsoft.com/office/drawing/2014/main" id="{BC653964-B27B-5D55-2888-123DCEF7E8C3}"/>
              </a:ext>
            </a:extLst>
          </p:cNvPr>
          <p:cNvSpPr>
            <a:spLocks noGrp="1"/>
          </p:cNvSpPr>
          <p:nvPr>
            <p:ph type="title"/>
          </p:nvPr>
        </p:nvSpPr>
        <p:spPr>
          <a:xfrm>
            <a:off x="582038" y="280792"/>
            <a:ext cx="7357005" cy="523875"/>
          </a:xfrm>
        </p:spPr>
        <p:txBody>
          <a:bodyPr>
            <a:noAutofit/>
          </a:bodyPr>
          <a:lstStyle>
            <a:lvl1pPr marL="0" indent="0" algn="l">
              <a:buClr>
                <a:schemeClr val="accent4"/>
              </a:buClr>
              <a:buFontTx/>
              <a:buNone/>
              <a:defRPr sz="2800" b="1" i="0">
                <a:solidFill>
                  <a:srgbClr val="0070C0"/>
                </a:solidFill>
                <a:latin typeface="Microsoft YaHei" panose="020B0503020204020204" pitchFamily="34" charset="-122"/>
                <a:ea typeface="Microsoft YaHei" panose="020B0503020204020204" pitchFamily="34" charset="-122"/>
              </a:defRPr>
            </a:lvl1pPr>
          </a:lstStyle>
          <a:p>
            <a:r>
              <a:rPr kumimoji="1" lang="zh-CN" altLang="en-US" dirty="0"/>
              <a:t>单击此处编辑母版标题样式</a:t>
            </a:r>
          </a:p>
        </p:txBody>
      </p:sp>
      <p:grpSp>
        <p:nvGrpSpPr>
          <p:cNvPr id="16" name="组合 19">
            <a:extLst>
              <a:ext uri="{FF2B5EF4-FFF2-40B4-BE49-F238E27FC236}">
                <a16:creationId xmlns:a16="http://schemas.microsoft.com/office/drawing/2014/main" id="{06DEC1DD-71FA-0879-5B19-99757B7FAD42}"/>
              </a:ext>
            </a:extLst>
          </p:cNvPr>
          <p:cNvGrpSpPr/>
          <p:nvPr userDrawn="1"/>
        </p:nvGrpSpPr>
        <p:grpSpPr>
          <a:xfrm>
            <a:off x="-139481" y="372601"/>
            <a:ext cx="631650" cy="341703"/>
            <a:chOff x="883264" y="476230"/>
            <a:chExt cx="842200" cy="455604"/>
          </a:xfrm>
          <a:solidFill>
            <a:srgbClr val="FFC600"/>
          </a:solidFill>
        </p:grpSpPr>
        <p:sp>
          <p:nvSpPr>
            <p:cNvPr id="17" name="圆角矩形 16">
              <a:extLst>
                <a:ext uri="{FF2B5EF4-FFF2-40B4-BE49-F238E27FC236}">
                  <a16:creationId xmlns:a16="http://schemas.microsoft.com/office/drawing/2014/main" id="{629C1597-78DB-0C24-33AB-69FD1937B675}"/>
                </a:ext>
              </a:extLst>
            </p:cNvPr>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8" name="燕尾形 17">
              <a:extLst>
                <a:ext uri="{FF2B5EF4-FFF2-40B4-BE49-F238E27FC236}">
                  <a16:creationId xmlns:a16="http://schemas.microsoft.com/office/drawing/2014/main" id="{3404FDEA-1426-1669-D727-668FE30C1990}"/>
                </a:ext>
              </a:extLst>
            </p:cNvPr>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9" name="燕尾形 18">
              <a:extLst>
                <a:ext uri="{FF2B5EF4-FFF2-40B4-BE49-F238E27FC236}">
                  <a16:creationId xmlns:a16="http://schemas.microsoft.com/office/drawing/2014/main" id="{E88921BB-B82E-E706-1419-9F0067267CC9}"/>
                </a:ext>
              </a:extLst>
            </p:cNvPr>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20" name="文本占位符 26">
            <a:extLst>
              <a:ext uri="{FF2B5EF4-FFF2-40B4-BE49-F238E27FC236}">
                <a16:creationId xmlns:a16="http://schemas.microsoft.com/office/drawing/2014/main" id="{CE22F9DF-660D-F9A4-066E-E4F55186B56E}"/>
              </a:ext>
            </a:extLst>
          </p:cNvPr>
          <p:cNvSpPr>
            <a:spLocks noGrp="1"/>
          </p:cNvSpPr>
          <p:nvPr>
            <p:ph type="body" sz="quarter" idx="11" hasCustomPrompt="1"/>
          </p:nvPr>
        </p:nvSpPr>
        <p:spPr>
          <a:xfrm>
            <a:off x="582038" y="1278636"/>
            <a:ext cx="7128035" cy="2233865"/>
          </a:xfr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5pPr>
          </a:lstStyle>
          <a:p>
            <a:pPr lvl="0"/>
            <a:r>
              <a:rPr kumimoji="1" lang="zh-CN" altLang="en-US" dirty="0"/>
              <a:t> 单击此处编辑母版文本样式</a:t>
            </a:r>
          </a:p>
          <a:p>
            <a:pPr lvl="1"/>
            <a:r>
              <a:rPr kumimoji="1" lang="zh-CN" altLang="en-US" dirty="0"/>
              <a:t> 二级</a:t>
            </a:r>
          </a:p>
          <a:p>
            <a:pPr lvl="2"/>
            <a:r>
              <a:rPr kumimoji="1" lang="zh-CN" altLang="en-US" dirty="0"/>
              <a:t> 三级</a:t>
            </a:r>
          </a:p>
          <a:p>
            <a:pPr lvl="3"/>
            <a:r>
              <a:rPr kumimoji="1" lang="zh-CN" altLang="en-US" dirty="0"/>
              <a:t> 四级</a:t>
            </a:r>
          </a:p>
        </p:txBody>
      </p:sp>
      <p:sp>
        <p:nvSpPr>
          <p:cNvPr id="21" name="矩形 20">
            <a:extLst>
              <a:ext uri="{FF2B5EF4-FFF2-40B4-BE49-F238E27FC236}">
                <a16:creationId xmlns:a16="http://schemas.microsoft.com/office/drawing/2014/main" id="{793C7ADF-25D4-F38E-95CB-0A24DF6316FB}"/>
              </a:ext>
            </a:extLst>
          </p:cNvPr>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pic>
        <p:nvPicPr>
          <p:cNvPr id="22" name="图片 21">
            <a:extLst>
              <a:ext uri="{FF2B5EF4-FFF2-40B4-BE49-F238E27FC236}">
                <a16:creationId xmlns:a16="http://schemas.microsoft.com/office/drawing/2014/main" id="{144543A7-8EC1-BEBA-041D-80CEA1CB687F}"/>
              </a:ext>
            </a:extLst>
          </p:cNvPr>
          <p:cNvPicPr>
            <a:picLocks noChangeAspect="1"/>
          </p:cNvPicPr>
          <p:nvPr userDrawn="1"/>
        </p:nvPicPr>
        <p:blipFill>
          <a:blip r:embed="rId2"/>
          <a:stretch>
            <a:fillRect/>
          </a:stretch>
        </p:blipFill>
        <p:spPr>
          <a:xfrm>
            <a:off x="7502253" y="4579468"/>
            <a:ext cx="1519827" cy="386943"/>
          </a:xfrm>
          <a:prstGeom prst="rect">
            <a:avLst/>
          </a:prstGeom>
        </p:spPr>
      </p:pic>
    </p:spTree>
    <p:extLst>
      <p:ext uri="{BB962C8B-B14F-4D97-AF65-F5344CB8AC3E}">
        <p14:creationId xmlns:p14="http://schemas.microsoft.com/office/powerpoint/2010/main" val="2152433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9058"/>
            <a:ext cx="6215062" cy="421482"/>
          </a:xfrm>
        </p:spPr>
        <p:txBody>
          <a:bodyPr>
            <a:noAutofit/>
          </a:bodyPr>
          <a:lstStyle>
            <a:lvl1pPr algn="l">
              <a:defRPr kumimoji="1" lang="zh-CN" altLang="en-US" sz="2800" b="1" i="0" kern="1200" dirty="0">
                <a:solidFill>
                  <a:srgbClr val="0070C0"/>
                </a:solidFill>
                <a:latin typeface="Microsoft YaHei" panose="020B0503020204020204" pitchFamily="34" charset="-122"/>
                <a:ea typeface="Microsoft YaHei" panose="020B0503020204020204" pitchFamily="34" charset="-122"/>
                <a:cs typeface="思源黑体" panose="020F0502020204030204" charset="-122"/>
              </a:defRPr>
            </a:lvl1pPr>
          </a:lstStyle>
          <a:p>
            <a:r>
              <a:rPr lang="zh-CN" altLang="en-US" dirty="0"/>
              <a:t>单击此处编辑母版标题样式</a:t>
            </a:r>
          </a:p>
        </p:txBody>
      </p:sp>
      <p:sp>
        <p:nvSpPr>
          <p:cNvPr id="3" name="内容占位符 2"/>
          <p:cNvSpPr>
            <a:spLocks noGrp="1"/>
          </p:cNvSpPr>
          <p:nvPr>
            <p:ph idx="1"/>
          </p:nvPr>
        </p:nvSpPr>
        <p:spPr/>
        <p:txBody>
          <a:bodyPr/>
          <a:lstStyle>
            <a:lvl1pPr>
              <a:lnSpc>
                <a:spcPct val="150000"/>
              </a:lnSpc>
              <a:defRPr>
                <a:latin typeface="Microsoft YaHei" panose="020B0503020204020204" pitchFamily="34" charset="-122"/>
                <a:ea typeface="Microsoft YaHei" panose="020B0503020204020204" pitchFamily="34" charset="-122"/>
                <a:cs typeface="Microsoft YaHei" panose="020B0503020204020204" pitchFamily="34" charset="-122"/>
              </a:defRPr>
            </a:lvl1pPr>
            <a:lvl2pPr>
              <a:lnSpc>
                <a:spcPct val="150000"/>
              </a:lnSpc>
              <a:defRPr>
                <a:latin typeface="Microsoft YaHei" panose="020B0503020204020204" pitchFamily="34" charset="-122"/>
                <a:ea typeface="Microsoft YaHei" panose="020B0503020204020204" pitchFamily="34" charset="-122"/>
                <a:cs typeface="Microsoft YaHei" panose="020B0503020204020204" pitchFamily="34" charset="-122"/>
              </a:defRPr>
            </a:lvl2pPr>
            <a:lvl3pPr>
              <a:lnSpc>
                <a:spcPct val="150000"/>
              </a:lnSpc>
              <a:defRPr>
                <a:latin typeface="Microsoft YaHei" panose="020B0503020204020204" pitchFamily="34" charset="-122"/>
                <a:ea typeface="Microsoft YaHei" panose="020B0503020204020204" pitchFamily="34" charset="-122"/>
                <a:cs typeface="Microsoft YaHei" panose="020B0503020204020204" pitchFamily="34" charset="-122"/>
              </a:defRPr>
            </a:lvl3pPr>
            <a:lvl4pPr>
              <a:lnSpc>
                <a:spcPct val="150000"/>
              </a:lnSpc>
              <a:defRPr>
                <a:latin typeface="Microsoft YaHei" panose="020B0503020204020204" pitchFamily="34" charset="-122"/>
                <a:ea typeface="Microsoft YaHei" panose="020B0503020204020204" pitchFamily="34" charset="-122"/>
                <a:cs typeface="Microsoft YaHei" panose="020B0503020204020204" pitchFamily="34" charset="-122"/>
              </a:defRPr>
            </a:lvl4pPr>
            <a:lvl5pPr>
              <a:lnSpc>
                <a:spcPct val="150000"/>
              </a:lnSpc>
              <a:defRPr>
                <a:latin typeface="Microsoft YaHei" panose="020B0503020204020204" pitchFamily="34" charset="-122"/>
                <a:ea typeface="Microsoft YaHei" panose="020B0503020204020204" pitchFamily="34" charset="-122"/>
                <a:cs typeface="Microsoft YaHei"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灯片编号占位符 4"/>
          <p:cNvSpPr>
            <a:spLocks noGrp="1"/>
          </p:cNvSpPr>
          <p:nvPr>
            <p:ph type="sldNum" sz="quarter" idx="10"/>
          </p:nvPr>
        </p:nvSpPr>
        <p:spPr>
          <a:xfrm>
            <a:off x="0" y="4924269"/>
            <a:ext cx="9144000" cy="201216"/>
          </a:xfrm>
        </p:spPr>
        <p:txBody>
          <a:bodyPr/>
          <a:lstStyle>
            <a:lvl1pPr algn="r">
              <a:defRPr sz="1000">
                <a:solidFill>
                  <a:schemeClr val="bg1">
                    <a:lumMod val="50000"/>
                  </a:schemeClr>
                </a:solidFill>
              </a:defRPr>
            </a:lvl1pPr>
          </a:lstStyle>
          <a:p>
            <a:pPr algn="l"/>
            <a:fld id="{465EFE0A-B425-5D4C-B2B5-64972D2E3BEB}" type="slidenum">
              <a:rPr lang="en-US" altLang="zh-CN" smtClean="0"/>
              <a:pPr algn="l"/>
              <a:t>‹#›</a:t>
            </a:fld>
            <a:endParaRPr lang="en-US" altLang="zh-CN" dirty="0"/>
          </a:p>
        </p:txBody>
      </p:sp>
      <p:grpSp>
        <p:nvGrpSpPr>
          <p:cNvPr id="5" name="组合 19">
            <a:extLst>
              <a:ext uri="{FF2B5EF4-FFF2-40B4-BE49-F238E27FC236}">
                <a16:creationId xmlns:a16="http://schemas.microsoft.com/office/drawing/2014/main" id="{3B24D1F9-423F-7B40-2FC8-D413FC3546F6}"/>
              </a:ext>
            </a:extLst>
          </p:cNvPr>
          <p:cNvGrpSpPr/>
          <p:nvPr userDrawn="1"/>
        </p:nvGrpSpPr>
        <p:grpSpPr>
          <a:xfrm>
            <a:off x="-139481" y="372601"/>
            <a:ext cx="631650" cy="341703"/>
            <a:chOff x="883264" y="476230"/>
            <a:chExt cx="842200" cy="455604"/>
          </a:xfrm>
          <a:solidFill>
            <a:srgbClr val="FFC600"/>
          </a:solidFill>
        </p:grpSpPr>
        <p:sp>
          <p:nvSpPr>
            <p:cNvPr id="6" name="圆角矩形 5">
              <a:extLst>
                <a:ext uri="{FF2B5EF4-FFF2-40B4-BE49-F238E27FC236}">
                  <a16:creationId xmlns:a16="http://schemas.microsoft.com/office/drawing/2014/main" id="{0749A9BD-42D7-5BAD-7CCA-EDF8DF18FF70}"/>
                </a:ext>
              </a:extLst>
            </p:cNvPr>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7" name="燕尾形 6">
              <a:extLst>
                <a:ext uri="{FF2B5EF4-FFF2-40B4-BE49-F238E27FC236}">
                  <a16:creationId xmlns:a16="http://schemas.microsoft.com/office/drawing/2014/main" id="{E18CE615-701A-00DB-42CC-6E6E4C3486EB}"/>
                </a:ext>
              </a:extLst>
            </p:cNvPr>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8" name="燕尾形 7">
              <a:extLst>
                <a:ext uri="{FF2B5EF4-FFF2-40B4-BE49-F238E27FC236}">
                  <a16:creationId xmlns:a16="http://schemas.microsoft.com/office/drawing/2014/main" id="{4EFD852C-EFFF-D88F-EB63-5D23755B17D5}"/>
                </a:ext>
              </a:extLst>
            </p:cNvPr>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pic>
        <p:nvPicPr>
          <p:cNvPr id="9" name="图片 8">
            <a:extLst>
              <a:ext uri="{FF2B5EF4-FFF2-40B4-BE49-F238E27FC236}">
                <a16:creationId xmlns:a16="http://schemas.microsoft.com/office/drawing/2014/main" id="{6B3BA59F-175D-B091-A24C-ADAA219A29D0}"/>
              </a:ext>
            </a:extLst>
          </p:cNvPr>
          <p:cNvPicPr>
            <a:picLocks noChangeAspect="1"/>
          </p:cNvPicPr>
          <p:nvPr userDrawn="1"/>
        </p:nvPicPr>
        <p:blipFill>
          <a:blip r:embed="rId2"/>
          <a:stretch>
            <a:fillRect/>
          </a:stretch>
        </p:blipFill>
        <p:spPr>
          <a:xfrm>
            <a:off x="7502253" y="4579468"/>
            <a:ext cx="1519827" cy="386943"/>
          </a:xfrm>
          <a:prstGeom prst="rect">
            <a:avLst/>
          </a:prstGeom>
        </p:spPr>
      </p:pic>
    </p:spTree>
    <p:extLst>
      <p:ext uri="{BB962C8B-B14F-4D97-AF65-F5344CB8AC3E}">
        <p14:creationId xmlns:p14="http://schemas.microsoft.com/office/powerpoint/2010/main" val="15009036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p>
            <a:r>
              <a:rPr lang="zh-CN" altLang="en-US"/>
              <a:t>单击此处编辑母版标题样式</a:t>
            </a:r>
          </a:p>
        </p:txBody>
      </p:sp>
      <p:sp>
        <p:nvSpPr>
          <p:cNvPr id="3" name="日期占位符 2"/>
          <p:cNvSpPr>
            <a:spLocks noGrp="1"/>
          </p:cNvSpPr>
          <p:nvPr>
            <p:ph type="dt" sz="half" idx="10"/>
          </p:nvPr>
        </p:nvSpPr>
        <p:spPr>
          <a:xfrm>
            <a:off x="457200" y="4767265"/>
            <a:ext cx="2133600" cy="273844"/>
          </a:xfrm>
          <a:prstGeom prst="rect">
            <a:avLst/>
          </a:prstGeom>
        </p:spPr>
        <p:txBody>
          <a:bodyPr/>
          <a:lstStyle>
            <a:lvl1pPr>
              <a:defRPr sz="1000">
                <a:solidFill>
                  <a:schemeClr val="tx1">
                    <a:lumMod val="50000"/>
                  </a:schemeClr>
                </a:solidFill>
                <a:latin typeface="+mj-lt"/>
              </a:defRPr>
            </a:lvl1pPr>
          </a:lstStyle>
          <a:p>
            <a:fld id="{5956D981-2CAB-B741-B173-261D3D1C09BA}" type="datetime1">
              <a:rPr lang="zh-CN" altLang="en-US" smtClean="0"/>
              <a:pPr/>
              <a:t>2022/12/24</a:t>
            </a:fld>
            <a:endParaRPr lang="zh-CN" altLang="en-US">
              <a:ea typeface="+mn-ea"/>
            </a:endParaRPr>
          </a:p>
        </p:txBody>
      </p:sp>
      <p:sp>
        <p:nvSpPr>
          <p:cNvPr id="4" name="页脚占位符 3"/>
          <p:cNvSpPr>
            <a:spLocks noGrp="1"/>
          </p:cNvSpPr>
          <p:nvPr>
            <p:ph type="ftr" sz="quarter" idx="11"/>
          </p:nvPr>
        </p:nvSpPr>
        <p:spPr>
          <a:xfrm>
            <a:off x="3124200" y="4767265"/>
            <a:ext cx="2895600" cy="273844"/>
          </a:xfrm>
          <a:prstGeom prst="rect">
            <a:avLst/>
          </a:prstGeom>
        </p:spPr>
        <p:txBody>
          <a:bodyPr/>
          <a:lstStyle>
            <a:lvl1pPr>
              <a:defRPr sz="1000">
                <a:solidFill>
                  <a:schemeClr val="tx1">
                    <a:lumMod val="50000"/>
                  </a:schemeClr>
                </a:solidFill>
                <a:latin typeface="+mj-lt"/>
              </a:defRPr>
            </a:lvl1pPr>
          </a:lstStyle>
          <a:p>
            <a:endParaRPr lang="zh-CN" altLang="en-US"/>
          </a:p>
        </p:txBody>
      </p:sp>
      <p:sp>
        <p:nvSpPr>
          <p:cNvPr id="5" name="幻灯片编号占位符 4"/>
          <p:cNvSpPr>
            <a:spLocks noGrp="1"/>
          </p:cNvSpPr>
          <p:nvPr>
            <p:ph type="sldNum" sz="quarter" idx="12"/>
          </p:nvPr>
        </p:nvSpPr>
        <p:spPr>
          <a:xfrm>
            <a:off x="6553200" y="4767265"/>
            <a:ext cx="2133600" cy="273844"/>
          </a:xfrm>
          <a:prstGeom prst="rect">
            <a:avLst/>
          </a:prstGeom>
        </p:spPr>
        <p:txBody>
          <a:bodyPr/>
          <a:lstStyle>
            <a:lvl1pPr>
              <a:defRPr sz="1000">
                <a:solidFill>
                  <a:schemeClr val="tx1">
                    <a:lumMod val="50000"/>
                  </a:schemeClr>
                </a:solidFill>
                <a:latin typeface="+mj-lt"/>
              </a:defRPr>
            </a:lvl1pPr>
          </a:lstStyle>
          <a:p>
            <a:fld id="{931CB734-6FCE-374C-976B-F25E388F6950}" type="slidenum">
              <a:rPr lang="zh-CN" altLang="en-US" smtClean="0"/>
              <a:pPr/>
              <a:t>‹#›</a:t>
            </a:fld>
            <a:endParaRPr lang="zh-CN" altLang="en-US">
              <a:ea typeface="+mn-ea"/>
            </a:endParaRPr>
          </a:p>
        </p:txBody>
      </p:sp>
    </p:spTree>
    <p:extLst>
      <p:ext uri="{BB962C8B-B14F-4D97-AF65-F5344CB8AC3E}">
        <p14:creationId xmlns:p14="http://schemas.microsoft.com/office/powerpoint/2010/main" val="2062061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a:buClr>
                <a:schemeClr val="accent4"/>
              </a:buClr>
              <a:buFontTx/>
              <a:buNone/>
              <a:defRPr sz="2800" b="0" i="0">
                <a:solidFill>
                  <a:srgbClr val="242C52"/>
                </a:solidFill>
                <a:latin typeface="思源黑体 Medium" panose="020B0600000000000000" charset="-122"/>
                <a:ea typeface="思源黑体 Medium" panose="020B0600000000000000" charset="-122"/>
              </a:defRPr>
            </a:lvl1pPr>
          </a:lstStyle>
          <a:p>
            <a:r>
              <a:rPr kumimoji="1" lang="zh-CN" altLang="en-US" dirty="0"/>
              <a:t>单击此处编辑母版标题样式</a:t>
            </a:r>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18" name="矩形 17"/>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pic>
        <p:nvPicPr>
          <p:cNvPr id="2" name="图片 1">
            <a:extLst>
              <a:ext uri="{FF2B5EF4-FFF2-40B4-BE49-F238E27FC236}">
                <a16:creationId xmlns:a16="http://schemas.microsoft.com/office/drawing/2014/main" id="{A277AB5A-2027-948E-5659-35FA3C398FC7}"/>
              </a:ext>
            </a:extLst>
          </p:cNvPr>
          <p:cNvPicPr>
            <a:picLocks noChangeAspect="1"/>
          </p:cNvPicPr>
          <p:nvPr userDrawn="1"/>
        </p:nvPicPr>
        <p:blipFill>
          <a:blip r:embed="rId2"/>
          <a:stretch>
            <a:fillRect/>
          </a:stretch>
        </p:blipFill>
        <p:spPr>
          <a:xfrm>
            <a:off x="7502253" y="4579468"/>
            <a:ext cx="1519827" cy="38694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defTabSz="685800" rtl="0" eaLnBrk="1" latinLnBrk="0" hangingPunct="1">
              <a:lnSpc>
                <a:spcPct val="90000"/>
              </a:lnSpc>
              <a:spcBef>
                <a:spcPct val="0"/>
              </a:spcBef>
              <a:buClr>
                <a:schemeClr val="accent4"/>
              </a:buClr>
              <a:buFontTx/>
              <a:buNone/>
              <a:defRPr kumimoji="1" lang="zh-CN" altLang="en-US" sz="2800" b="1" i="0" kern="1200" dirty="0">
                <a:solidFill>
                  <a:srgbClr val="0070C0"/>
                </a:solidFill>
                <a:latin typeface="Microsoft YaHei" panose="020B0503020204020204" pitchFamily="34" charset="-122"/>
                <a:ea typeface="Microsoft YaHei" panose="020B0503020204020204" pitchFamily="34" charset="-122"/>
                <a:cs typeface="思源黑体" panose="020F0502020204030204" charset="-122"/>
              </a:defRPr>
            </a:lvl1pPr>
          </a:lstStyle>
          <a:p>
            <a:r>
              <a:rPr kumimoji="1" lang="zh-CN" altLang="en-US" dirty="0"/>
              <a:t>单击此处编辑母版标题样式</a:t>
            </a:r>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pic>
        <p:nvPicPr>
          <p:cNvPr id="2" name="图片 1">
            <a:extLst>
              <a:ext uri="{FF2B5EF4-FFF2-40B4-BE49-F238E27FC236}">
                <a16:creationId xmlns:a16="http://schemas.microsoft.com/office/drawing/2014/main" id="{2180E710-DC63-F434-40DE-02365645191E}"/>
              </a:ext>
            </a:extLst>
          </p:cNvPr>
          <p:cNvPicPr>
            <a:picLocks noChangeAspect="1"/>
          </p:cNvPicPr>
          <p:nvPr userDrawn="1"/>
        </p:nvPicPr>
        <p:blipFill>
          <a:blip r:embed="rId2"/>
          <a:stretch>
            <a:fillRect/>
          </a:stretch>
        </p:blipFill>
        <p:spPr>
          <a:xfrm>
            <a:off x="7502253" y="4579468"/>
            <a:ext cx="1519827" cy="38694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a:buClr>
                <a:schemeClr val="accent4"/>
              </a:buClr>
              <a:buFontTx/>
              <a:buNone/>
              <a:defRPr sz="2800" b="1" i="0">
                <a:solidFill>
                  <a:srgbClr val="0070C0"/>
                </a:solidFill>
                <a:latin typeface="Microsoft YaHei" panose="020B0503020204020204" pitchFamily="34" charset="-122"/>
                <a:ea typeface="Microsoft YaHei" panose="020B0503020204020204" pitchFamily="34" charset="-122"/>
              </a:defRPr>
            </a:lvl1pPr>
          </a:lstStyle>
          <a:p>
            <a:r>
              <a:rPr kumimoji="1" lang="zh-CN" altLang="en-US" dirty="0"/>
              <a:t>单击此处编辑母版标题样式</a:t>
            </a:r>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8" name="文本占位符 26"/>
          <p:cNvSpPr>
            <a:spLocks noGrp="1"/>
          </p:cNvSpPr>
          <p:nvPr>
            <p:ph type="body" sz="quarter" idx="10" hasCustomPrompt="1"/>
          </p:nvPr>
        </p:nvSpPr>
        <p:spPr>
          <a:xfrm>
            <a:off x="582038" y="1278636"/>
            <a:ext cx="7128035" cy="2233865"/>
          </a:xfr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5pPr>
          </a:lstStyle>
          <a:p>
            <a:pPr lvl="0"/>
            <a:r>
              <a:rPr kumimoji="1" lang="zh-CN" altLang="en-US" dirty="0"/>
              <a:t> 单击此处编辑母版文本样式</a:t>
            </a:r>
          </a:p>
          <a:p>
            <a:pPr lvl="1"/>
            <a:r>
              <a:rPr kumimoji="1" lang="zh-CN" altLang="en-US" dirty="0"/>
              <a:t> 二级</a:t>
            </a:r>
          </a:p>
          <a:p>
            <a:pPr lvl="2"/>
            <a:r>
              <a:rPr kumimoji="1" lang="zh-CN" altLang="en-US" dirty="0"/>
              <a:t> 三级</a:t>
            </a:r>
          </a:p>
          <a:p>
            <a:pPr lvl="3"/>
            <a:r>
              <a:rPr kumimoji="1" lang="zh-CN" altLang="en-US" dirty="0"/>
              <a:t> 四级</a:t>
            </a:r>
          </a:p>
        </p:txBody>
      </p:sp>
      <p:sp>
        <p:nvSpPr>
          <p:cNvPr id="11" name="矩形 10"/>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pic>
        <p:nvPicPr>
          <p:cNvPr id="3" name="图片 2">
            <a:extLst>
              <a:ext uri="{FF2B5EF4-FFF2-40B4-BE49-F238E27FC236}">
                <a16:creationId xmlns:a16="http://schemas.microsoft.com/office/drawing/2014/main" id="{3AE9EF5C-CB56-40EE-620D-C8B40FB83375}"/>
              </a:ext>
            </a:extLst>
          </p:cNvPr>
          <p:cNvPicPr>
            <a:picLocks noChangeAspect="1"/>
          </p:cNvPicPr>
          <p:nvPr userDrawn="1"/>
        </p:nvPicPr>
        <p:blipFill>
          <a:blip r:embed="rId2"/>
          <a:stretch>
            <a:fillRect/>
          </a:stretch>
        </p:blipFill>
        <p:spPr>
          <a:xfrm>
            <a:off x="7502253" y="4579468"/>
            <a:ext cx="1519827" cy="38694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17" name="矩形 16"/>
          <p:cNvSpPr/>
          <p:nvPr userDrawn="1"/>
        </p:nvSpPr>
        <p:spPr>
          <a:xfrm>
            <a:off x="0" y="2124074"/>
            <a:ext cx="9144000" cy="886279"/>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sp>
        <p:nvSpPr>
          <p:cNvPr id="19" name="标题 18"/>
          <p:cNvSpPr>
            <a:spLocks noGrp="1"/>
          </p:cNvSpPr>
          <p:nvPr>
            <p:ph type="title"/>
          </p:nvPr>
        </p:nvSpPr>
        <p:spPr>
          <a:xfrm>
            <a:off x="1007986" y="2115004"/>
            <a:ext cx="7128035" cy="895350"/>
          </a:xfrm>
        </p:spPr>
        <p:txBody>
          <a:bodyPr>
            <a:normAutofit/>
          </a:bodyPr>
          <a:lstStyle>
            <a:lvl1pPr marL="0" indent="0" algn="ctr">
              <a:buClr>
                <a:schemeClr val="accent4"/>
              </a:buClr>
              <a:buFontTx/>
              <a:buNone/>
              <a:defRPr sz="3600" b="0" i="0">
                <a:solidFill>
                  <a:schemeClr val="bg1"/>
                </a:solidFill>
                <a:latin typeface="思源黑体 Bold" panose="020B0800000000000000" charset="-122"/>
                <a:ea typeface="思源黑体 Bold" panose="020B0800000000000000" charset="-122"/>
              </a:defRPr>
            </a:lvl1pPr>
          </a:lstStyle>
          <a:p>
            <a:r>
              <a:rPr kumimoji="1" lang="zh-CN" altLang="en-US" dirty="0"/>
              <a:t>单击此处编辑母版标题样式</a:t>
            </a:r>
          </a:p>
        </p:txBody>
      </p:sp>
      <p:grpSp>
        <p:nvGrpSpPr>
          <p:cNvPr id="5" name="组 4"/>
          <p:cNvGrpSpPr/>
          <p:nvPr userDrawn="1"/>
        </p:nvGrpSpPr>
        <p:grpSpPr>
          <a:xfrm>
            <a:off x="-240" y="2307068"/>
            <a:ext cx="9149737" cy="529364"/>
            <a:chOff x="-240" y="2284885"/>
            <a:chExt cx="9149737" cy="529364"/>
          </a:xfrm>
        </p:grpSpPr>
        <p:grpSp>
          <p:nvGrpSpPr>
            <p:cNvPr id="3" name="组 2"/>
            <p:cNvGrpSpPr/>
            <p:nvPr userDrawn="1"/>
          </p:nvGrpSpPr>
          <p:grpSpPr>
            <a:xfrm>
              <a:off x="-240" y="2284885"/>
              <a:ext cx="263291" cy="529364"/>
              <a:chOff x="-240" y="2284885"/>
              <a:chExt cx="263291" cy="529364"/>
            </a:xfrm>
          </p:grpSpPr>
          <p:sp>
            <p:nvSpPr>
              <p:cNvPr id="13" name="五边形 12"/>
              <p:cNvSpPr/>
              <p:nvPr userDrawn="1"/>
            </p:nvSpPr>
            <p:spPr>
              <a:xfrm>
                <a:off x="-240" y="2284885"/>
                <a:ext cx="263291" cy="529364"/>
              </a:xfrm>
              <a:prstGeom prst="homePlate">
                <a:avLst>
                  <a:gd name="adj" fmla="val 100000"/>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endParaRPr lang="zh-CN" altLang="en-US" b="0" dirty="0">
                  <a:latin typeface="思源黑体" panose="020F0502020204030204" charset="-122"/>
                  <a:ea typeface="思源黑体" panose="020F0502020204030204" charset="-122"/>
                  <a:cs typeface="思源黑体" panose="020F0502020204030204" charset="-122"/>
                </a:endParaRPr>
              </a:p>
            </p:txBody>
          </p:sp>
          <p:sp>
            <p:nvSpPr>
              <p:cNvPr id="2" name="五边形 1"/>
              <p:cNvSpPr/>
              <p:nvPr userDrawn="1"/>
            </p:nvSpPr>
            <p:spPr>
              <a:xfrm>
                <a:off x="-240" y="2384919"/>
                <a:ext cx="163782" cy="329296"/>
              </a:xfrm>
              <a:prstGeom prst="homePlate">
                <a:avLst>
                  <a:gd name="adj" fmla="val 100000"/>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endParaRPr kumimoji="1" lang="zh-CN" altLang="en-US" b="0" dirty="0">
                  <a:latin typeface="思源黑体" panose="020F0502020204030204" charset="-122"/>
                  <a:ea typeface="思源黑体" panose="020F0502020204030204" charset="-122"/>
                  <a:cs typeface="思源黑体" panose="020F0502020204030204" charset="-122"/>
                </a:endParaRPr>
              </a:p>
            </p:txBody>
          </p:sp>
        </p:grpSp>
        <p:grpSp>
          <p:nvGrpSpPr>
            <p:cNvPr id="4" name="组 3"/>
            <p:cNvGrpSpPr/>
            <p:nvPr userDrawn="1"/>
          </p:nvGrpSpPr>
          <p:grpSpPr>
            <a:xfrm>
              <a:off x="8890573" y="2284885"/>
              <a:ext cx="258924" cy="529364"/>
              <a:chOff x="8890573" y="2284885"/>
              <a:chExt cx="258924" cy="529364"/>
            </a:xfrm>
          </p:grpSpPr>
          <p:sp>
            <p:nvSpPr>
              <p:cNvPr id="18" name="五边形 17"/>
              <p:cNvSpPr/>
              <p:nvPr userDrawn="1"/>
            </p:nvSpPr>
            <p:spPr>
              <a:xfrm flipH="1">
                <a:off x="8890573" y="2284885"/>
                <a:ext cx="258924" cy="529364"/>
              </a:xfrm>
              <a:prstGeom prst="homePlate">
                <a:avLst>
                  <a:gd name="adj" fmla="val 100000"/>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20" name="五边形 19"/>
              <p:cNvSpPr/>
              <p:nvPr userDrawn="1"/>
            </p:nvSpPr>
            <p:spPr>
              <a:xfrm flipH="1">
                <a:off x="8988431" y="2384919"/>
                <a:ext cx="161066" cy="329296"/>
              </a:xfrm>
              <a:prstGeom prst="homePlate">
                <a:avLst>
                  <a:gd name="adj" fmla="val 100000"/>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重点强调标语">
    <p:spTree>
      <p:nvGrpSpPr>
        <p:cNvPr id="1" name=""/>
        <p:cNvGrpSpPr/>
        <p:nvPr/>
      </p:nvGrpSpPr>
      <p:grpSpPr>
        <a:xfrm>
          <a:off x="0" y="0"/>
          <a:ext cx="0" cy="0"/>
          <a:chOff x="0" y="0"/>
          <a:chExt cx="0" cy="0"/>
        </a:xfrm>
      </p:grpSpPr>
      <p:sp>
        <p:nvSpPr>
          <p:cNvPr id="19" name="标题 18"/>
          <p:cNvSpPr>
            <a:spLocks noGrp="1"/>
          </p:cNvSpPr>
          <p:nvPr>
            <p:ph type="title"/>
          </p:nvPr>
        </p:nvSpPr>
        <p:spPr>
          <a:xfrm>
            <a:off x="1007986" y="2124075"/>
            <a:ext cx="7128035" cy="895350"/>
          </a:xfrm>
        </p:spPr>
        <p:txBody>
          <a:bodyPr>
            <a:normAutofit/>
          </a:bodyPr>
          <a:lstStyle>
            <a:lvl1pPr marL="0" indent="0" algn="ctr">
              <a:buClr>
                <a:schemeClr val="accent4"/>
              </a:buClr>
              <a:buFontTx/>
              <a:buNone/>
              <a:defRPr sz="3600" b="0" i="0">
                <a:solidFill>
                  <a:srgbClr val="242C52"/>
                </a:solidFill>
                <a:latin typeface="思源黑体 Bold" panose="020B0800000000000000" charset="-122"/>
                <a:ea typeface="思源黑体 Bold" panose="020B0800000000000000" charset="-122"/>
              </a:defRPr>
            </a:lvl1pPr>
          </a:lstStyle>
          <a:p>
            <a:r>
              <a:rPr kumimoji="1" lang="zh-CN" altLang="en-US" dirty="0"/>
              <a:t>单击此处编辑母版标题样式</a:t>
            </a:r>
          </a:p>
        </p:txBody>
      </p:sp>
      <p:grpSp>
        <p:nvGrpSpPr>
          <p:cNvPr id="10" name="组合 10"/>
          <p:cNvGrpSpPr/>
          <p:nvPr userDrawn="1"/>
        </p:nvGrpSpPr>
        <p:grpSpPr>
          <a:xfrm>
            <a:off x="1833613" y="2078125"/>
            <a:ext cx="5637998" cy="987250"/>
            <a:chOff x="2666198" y="2543397"/>
            <a:chExt cx="7199697" cy="1316333"/>
          </a:xfrm>
        </p:grpSpPr>
        <p:cxnSp>
          <p:nvCxnSpPr>
            <p:cNvPr id="11" name="直线连接符 10"/>
            <p:cNvCxnSpPr/>
            <p:nvPr userDrawn="1"/>
          </p:nvCxnSpPr>
          <p:spPr>
            <a:xfrm>
              <a:off x="2666198" y="2543397"/>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userDrawn="1"/>
          </p:nvCxnSpPr>
          <p:spPr>
            <a:xfrm>
              <a:off x="2666198" y="3859730"/>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grpSp>
      <p:sp>
        <p:nvSpPr>
          <p:cNvPr id="16" name="矩形 15"/>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pic>
        <p:nvPicPr>
          <p:cNvPr id="2" name="图片 1">
            <a:extLst>
              <a:ext uri="{FF2B5EF4-FFF2-40B4-BE49-F238E27FC236}">
                <a16:creationId xmlns:a16="http://schemas.microsoft.com/office/drawing/2014/main" id="{319C152E-C22C-B6CC-FB0A-FBCC5CB1A9A0}"/>
              </a:ext>
            </a:extLst>
          </p:cNvPr>
          <p:cNvPicPr>
            <a:picLocks noChangeAspect="1"/>
          </p:cNvPicPr>
          <p:nvPr userDrawn="1"/>
        </p:nvPicPr>
        <p:blipFill>
          <a:blip r:embed="rId2"/>
          <a:stretch>
            <a:fillRect/>
          </a:stretch>
        </p:blipFill>
        <p:spPr>
          <a:xfrm>
            <a:off x="7502253" y="4579468"/>
            <a:ext cx="1519827" cy="386943"/>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重点强调标语">
    <p:spTree>
      <p:nvGrpSpPr>
        <p:cNvPr id="1" name=""/>
        <p:cNvGrpSpPr/>
        <p:nvPr/>
      </p:nvGrpSpPr>
      <p:grpSpPr>
        <a:xfrm>
          <a:off x="0" y="0"/>
          <a:ext cx="0" cy="0"/>
          <a:chOff x="0" y="0"/>
          <a:chExt cx="0" cy="0"/>
        </a:xfrm>
      </p:grpSpPr>
      <p:sp>
        <p:nvSpPr>
          <p:cNvPr id="19" name="标题 18"/>
          <p:cNvSpPr>
            <a:spLocks noGrp="1"/>
          </p:cNvSpPr>
          <p:nvPr>
            <p:ph type="title"/>
          </p:nvPr>
        </p:nvSpPr>
        <p:spPr>
          <a:xfrm>
            <a:off x="1007986" y="2124075"/>
            <a:ext cx="7128035" cy="895350"/>
          </a:xfrm>
        </p:spPr>
        <p:txBody>
          <a:bodyPr>
            <a:normAutofit/>
          </a:bodyPr>
          <a:lstStyle>
            <a:lvl1pPr marL="0" indent="0" algn="ctr">
              <a:buClr>
                <a:schemeClr val="accent4"/>
              </a:buClr>
              <a:buFontTx/>
              <a:buNone/>
              <a:defRPr sz="3600" b="0" i="0">
                <a:solidFill>
                  <a:srgbClr val="242C52"/>
                </a:solidFill>
                <a:latin typeface="思源黑体 Bold" panose="020B0800000000000000" charset="-122"/>
                <a:ea typeface="思源黑体 Bold" panose="020B0800000000000000" charset="-122"/>
              </a:defRPr>
            </a:lvl1pPr>
          </a:lstStyle>
          <a:p>
            <a:r>
              <a:rPr kumimoji="1" lang="zh-CN" altLang="en-US" dirty="0"/>
              <a:t>单击此处编辑母版标题样式</a:t>
            </a:r>
          </a:p>
        </p:txBody>
      </p:sp>
      <p:grpSp>
        <p:nvGrpSpPr>
          <p:cNvPr id="10" name="组合 10"/>
          <p:cNvGrpSpPr/>
          <p:nvPr userDrawn="1"/>
        </p:nvGrpSpPr>
        <p:grpSpPr>
          <a:xfrm>
            <a:off x="1833613" y="2078125"/>
            <a:ext cx="5637998" cy="987250"/>
            <a:chOff x="2666198" y="2543397"/>
            <a:chExt cx="7199697" cy="1316333"/>
          </a:xfrm>
        </p:grpSpPr>
        <p:cxnSp>
          <p:nvCxnSpPr>
            <p:cNvPr id="11" name="直线连接符 10"/>
            <p:cNvCxnSpPr/>
            <p:nvPr userDrawn="1"/>
          </p:nvCxnSpPr>
          <p:spPr>
            <a:xfrm>
              <a:off x="2666198" y="2543397"/>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userDrawn="1"/>
          </p:nvCxnSpPr>
          <p:spPr>
            <a:xfrm>
              <a:off x="2666198" y="3859730"/>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userDrawn="1"/>
        </p:nvSpPr>
        <p:spPr>
          <a:xfrm>
            <a:off x="0" y="4235824"/>
            <a:ext cx="9144000" cy="907676"/>
          </a:xfrm>
          <a:prstGeom prst="rect">
            <a:avLst/>
          </a:prstGeom>
          <a:solidFill>
            <a:srgbClr val="242C5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8" name="图片 7" descr="形状 3.png"/>
          <p:cNvPicPr>
            <a:picLocks noChangeAspect="1"/>
          </p:cNvPicPr>
          <p:nvPr userDrawn="1"/>
        </p:nvPicPr>
        <p:blipFill>
          <a:blip r:embed="rId2">
            <a:alphaModFix amt="64000"/>
            <a:extLst>
              <a:ext uri="{28A0092B-C50C-407E-A947-70E740481C1C}">
                <a14:useLocalDpi xmlns:a14="http://schemas.microsoft.com/office/drawing/2010/main" val="0"/>
              </a:ext>
            </a:extLst>
          </a:blip>
          <a:stretch>
            <a:fillRect/>
          </a:stretch>
        </p:blipFill>
        <p:spPr>
          <a:xfrm>
            <a:off x="0" y="4235824"/>
            <a:ext cx="9144000" cy="907676"/>
          </a:xfrm>
          <a:prstGeom prst="rect">
            <a:avLst/>
          </a:prstGeom>
        </p:spPr>
      </p:pic>
      <p:pic>
        <p:nvPicPr>
          <p:cNvPr id="2" name="图片 1">
            <a:extLst>
              <a:ext uri="{FF2B5EF4-FFF2-40B4-BE49-F238E27FC236}">
                <a16:creationId xmlns:a16="http://schemas.microsoft.com/office/drawing/2014/main" id="{0D092D88-14E1-CBCB-42A3-ACAEF467D7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87379" y="4536170"/>
            <a:ext cx="1417284" cy="472428"/>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7" name="矩形 6"/>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3" name="圆角矩形 2"/>
          <p:cNvSpPr/>
          <p:nvPr userDrawn="1"/>
        </p:nvSpPr>
        <p:spPr>
          <a:xfrm>
            <a:off x="-67310" y="357505"/>
            <a:ext cx="1522095" cy="341630"/>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案</a:t>
            </a: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p>
        </p:txBody>
      </p:sp>
      <p:sp>
        <p:nvSpPr>
          <p:cNvPr id="4" name="圆角矩形 3"/>
          <p:cNvSpPr/>
          <p:nvPr userDrawn="1"/>
        </p:nvSpPr>
        <p:spPr>
          <a:xfrm>
            <a:off x="1387552" y="357173"/>
            <a:ext cx="67456" cy="341703"/>
          </a:xfrm>
          <a:prstGeom prst="roundRect">
            <a:avLst>
              <a:gd name="adj" fmla="val 10047"/>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pic>
        <p:nvPicPr>
          <p:cNvPr id="2" name="图片 1" descr="32303038313139313b32303038313039333bb5e7c4d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740" y="395605"/>
            <a:ext cx="264795" cy="264795"/>
          </a:xfrm>
          <a:prstGeom prst="rect">
            <a:avLst/>
          </a:prstGeom>
        </p:spPr>
      </p:pic>
      <p:sp>
        <p:nvSpPr>
          <p:cNvPr id="9" name="流程图: 内部贮存 8"/>
          <p:cNvSpPr/>
          <p:nvPr userDrawn="1"/>
        </p:nvSpPr>
        <p:spPr>
          <a:xfrm>
            <a:off x="127000" y="450215"/>
            <a:ext cx="167640" cy="76200"/>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6FC06AE3-40B3-E8B3-FA9C-9A6C00352A7A}"/>
              </a:ext>
            </a:extLst>
          </p:cNvPr>
          <p:cNvPicPr>
            <a:picLocks noChangeAspect="1"/>
          </p:cNvPicPr>
          <p:nvPr userDrawn="1"/>
        </p:nvPicPr>
        <p:blipFill>
          <a:blip r:embed="rId4"/>
          <a:stretch>
            <a:fillRect/>
          </a:stretch>
        </p:blipFill>
        <p:spPr>
          <a:xfrm>
            <a:off x="7502253" y="4579468"/>
            <a:ext cx="1519827" cy="386943"/>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空白底">
    <p:spTree>
      <p:nvGrpSpPr>
        <p:cNvPr id="1" name=""/>
        <p:cNvGrpSpPr/>
        <p:nvPr/>
      </p:nvGrpSpPr>
      <p:grpSpPr>
        <a:xfrm>
          <a:off x="0" y="0"/>
          <a:ext cx="0" cy="0"/>
          <a:chOff x="0" y="0"/>
          <a:chExt cx="0" cy="0"/>
        </a:xfrm>
      </p:grpSpPr>
      <p:sp>
        <p:nvSpPr>
          <p:cNvPr id="5" name="矩形 4"/>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sp>
        <p:nvSpPr>
          <p:cNvPr id="11" name="圆角矩形 10"/>
          <p:cNvSpPr/>
          <p:nvPr userDrawn="1"/>
        </p:nvSpPr>
        <p:spPr>
          <a:xfrm>
            <a:off x="-67310" y="357505"/>
            <a:ext cx="1522095" cy="341630"/>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实</a:t>
            </a: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践</a:t>
            </a:r>
          </a:p>
        </p:txBody>
      </p:sp>
      <p:sp>
        <p:nvSpPr>
          <p:cNvPr id="15" name="圆角矩形 14"/>
          <p:cNvSpPr/>
          <p:nvPr userDrawn="1"/>
        </p:nvSpPr>
        <p:spPr>
          <a:xfrm>
            <a:off x="1387552" y="357173"/>
            <a:ext cx="67456" cy="341703"/>
          </a:xfrm>
          <a:prstGeom prst="roundRect">
            <a:avLst>
              <a:gd name="adj" fmla="val 10047"/>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pic>
        <p:nvPicPr>
          <p:cNvPr id="4" name="图片 3" descr="303b32303039333133313bb7c5b4f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105" y="381000"/>
            <a:ext cx="318135" cy="318135"/>
          </a:xfrm>
          <a:prstGeom prst="rect">
            <a:avLst/>
          </a:prstGeom>
        </p:spPr>
      </p:pic>
      <p:pic>
        <p:nvPicPr>
          <p:cNvPr id="2" name="图片 1">
            <a:extLst>
              <a:ext uri="{FF2B5EF4-FFF2-40B4-BE49-F238E27FC236}">
                <a16:creationId xmlns:a16="http://schemas.microsoft.com/office/drawing/2014/main" id="{B4D81FDB-2A3A-FEBF-FBCB-1476EFCE8329}"/>
              </a:ext>
            </a:extLst>
          </p:cNvPr>
          <p:cNvPicPr>
            <a:picLocks noChangeAspect="1"/>
          </p:cNvPicPr>
          <p:nvPr userDrawn="1"/>
        </p:nvPicPr>
        <p:blipFill>
          <a:blip r:embed="rId4"/>
          <a:stretch>
            <a:fillRect/>
          </a:stretch>
        </p:blipFill>
        <p:spPr>
          <a:xfrm>
            <a:off x="7502253" y="4579468"/>
            <a:ext cx="1519827" cy="386943"/>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fld id="{91A350D4-A768-AE41-8B32-BAB0BDFB4D79}" type="datetimeFigureOut">
              <a:rPr kumimoji="1" lang="zh-CN" altLang="en-US" smtClean="0"/>
              <a:t>2022/12/24</a:t>
            </a:fld>
            <a:endParaRPr kumimoji="1" lang="zh-CN" altLang="en-US"/>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endParaRPr kumimoji="1" lang="zh-CN" altLang="en-US"/>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fld id="{3A1E3D2E-B3F0-E849-A0C0-75DD48B3F94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6" r:id="rId13"/>
    <p:sldLayoutId id="2147483667" r:id="rId14"/>
    <p:sldLayoutId id="2147483668" r:id="rId15"/>
    <p:sldLayoutId id="2147483669" r:id="rId16"/>
    <p:sldLayoutId id="2147483670" r:id="rId17"/>
    <p:sldLayoutId id="2147483671" r:id="rId18"/>
  </p:sldLayoutIdLst>
  <p:txStyles>
    <p:titleStyle>
      <a:lvl1pPr algn="l" defTabSz="685800" rtl="0" eaLnBrk="1" latinLnBrk="0" hangingPunct="1">
        <a:lnSpc>
          <a:spcPct val="90000"/>
        </a:lnSpc>
        <a:spcBef>
          <a:spcPct val="0"/>
        </a:spcBef>
        <a:buNone/>
        <a:defRPr sz="3300" kern="1200">
          <a:solidFill>
            <a:schemeClr val="tx1"/>
          </a:solidFill>
          <a:latin typeface="思源黑体" panose="020F0502020204030204" charset="-122"/>
          <a:ea typeface="思源黑体" panose="020F0502020204030204" charset="-122"/>
          <a:cs typeface="思源黑体" panose="020F0502020204030204" charset="-122"/>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黑体" panose="020F0502020204030204" charset="-122"/>
          <a:ea typeface="思源黑体" panose="020F0502020204030204" charset="-122"/>
          <a:cs typeface="思源黑体" panose="020F0502020204030204"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黑体" panose="020F0502020204030204" charset="-122"/>
          <a:ea typeface="思源黑体" panose="020F0502020204030204" charset="-122"/>
          <a:cs typeface="思源黑体" panose="020F0502020204030204" charset="-122"/>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黑体" panose="020F0502020204030204" charset="-122"/>
          <a:ea typeface="思源黑体" panose="020F0502020204030204" charset="-122"/>
          <a:cs typeface="思源黑体" panose="020F0502020204030204" charset="-122"/>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slideLayout" Target="../slideLayouts/slideLayout16.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s>
</file>

<file path=ppt/slides/_rels/slide16.xml.rels><?xml version="1.0" encoding="UTF-8" standalone="yes"?>
<Relationships xmlns="http://schemas.openxmlformats.org/package/2006/relationships"><Relationship Id="rId13" Type="http://schemas.openxmlformats.org/officeDocument/2006/relationships/tags" Target="../tags/tag20.xml"/><Relationship Id="rId18" Type="http://schemas.openxmlformats.org/officeDocument/2006/relationships/tags" Target="../tags/tag25.xml"/><Relationship Id="rId26" Type="http://schemas.openxmlformats.org/officeDocument/2006/relationships/tags" Target="../tags/tag33.xml"/><Relationship Id="rId39" Type="http://schemas.openxmlformats.org/officeDocument/2006/relationships/tags" Target="../tags/tag46.xml"/><Relationship Id="rId21" Type="http://schemas.openxmlformats.org/officeDocument/2006/relationships/tags" Target="../tags/tag28.xml"/><Relationship Id="rId34" Type="http://schemas.openxmlformats.org/officeDocument/2006/relationships/tags" Target="../tags/tag41.xml"/><Relationship Id="rId42" Type="http://schemas.openxmlformats.org/officeDocument/2006/relationships/tags" Target="../tags/tag49.xml"/><Relationship Id="rId47" Type="http://schemas.openxmlformats.org/officeDocument/2006/relationships/tags" Target="../tags/tag54.xml"/><Relationship Id="rId50" Type="http://schemas.openxmlformats.org/officeDocument/2006/relationships/tags" Target="../tags/tag57.xml"/><Relationship Id="rId55" Type="http://schemas.openxmlformats.org/officeDocument/2006/relationships/tags" Target="../tags/tag62.xml"/><Relationship Id="rId7" Type="http://schemas.openxmlformats.org/officeDocument/2006/relationships/tags" Target="../tags/tag14.xml"/><Relationship Id="rId2" Type="http://schemas.openxmlformats.org/officeDocument/2006/relationships/tags" Target="../tags/tag9.xml"/><Relationship Id="rId16" Type="http://schemas.openxmlformats.org/officeDocument/2006/relationships/tags" Target="../tags/tag23.xml"/><Relationship Id="rId29" Type="http://schemas.openxmlformats.org/officeDocument/2006/relationships/tags" Target="../tags/tag36.xml"/><Relationship Id="rId11" Type="http://schemas.openxmlformats.org/officeDocument/2006/relationships/tags" Target="../tags/tag18.xml"/><Relationship Id="rId24" Type="http://schemas.openxmlformats.org/officeDocument/2006/relationships/tags" Target="../tags/tag31.xml"/><Relationship Id="rId32" Type="http://schemas.openxmlformats.org/officeDocument/2006/relationships/tags" Target="../tags/tag39.xml"/><Relationship Id="rId37" Type="http://schemas.openxmlformats.org/officeDocument/2006/relationships/tags" Target="../tags/tag44.xml"/><Relationship Id="rId40" Type="http://schemas.openxmlformats.org/officeDocument/2006/relationships/tags" Target="../tags/tag47.xml"/><Relationship Id="rId45" Type="http://schemas.openxmlformats.org/officeDocument/2006/relationships/tags" Target="../tags/tag52.xml"/><Relationship Id="rId53" Type="http://schemas.openxmlformats.org/officeDocument/2006/relationships/tags" Target="../tags/tag60.xml"/><Relationship Id="rId58" Type="http://schemas.openxmlformats.org/officeDocument/2006/relationships/tags" Target="../tags/tag65.xml"/><Relationship Id="rId5" Type="http://schemas.openxmlformats.org/officeDocument/2006/relationships/tags" Target="../tags/tag12.xml"/><Relationship Id="rId61" Type="http://schemas.openxmlformats.org/officeDocument/2006/relationships/slideLayout" Target="../slideLayouts/slideLayout16.xml"/><Relationship Id="rId19" Type="http://schemas.openxmlformats.org/officeDocument/2006/relationships/tags" Target="../tags/tag26.xml"/><Relationship Id="rId14" Type="http://schemas.openxmlformats.org/officeDocument/2006/relationships/tags" Target="../tags/tag21.xml"/><Relationship Id="rId22" Type="http://schemas.openxmlformats.org/officeDocument/2006/relationships/tags" Target="../tags/tag29.xml"/><Relationship Id="rId27" Type="http://schemas.openxmlformats.org/officeDocument/2006/relationships/tags" Target="../tags/tag34.xml"/><Relationship Id="rId30" Type="http://schemas.openxmlformats.org/officeDocument/2006/relationships/tags" Target="../tags/tag37.xml"/><Relationship Id="rId35" Type="http://schemas.openxmlformats.org/officeDocument/2006/relationships/tags" Target="../tags/tag42.xml"/><Relationship Id="rId43" Type="http://schemas.openxmlformats.org/officeDocument/2006/relationships/tags" Target="../tags/tag50.xml"/><Relationship Id="rId48" Type="http://schemas.openxmlformats.org/officeDocument/2006/relationships/tags" Target="../tags/tag55.xml"/><Relationship Id="rId56" Type="http://schemas.openxmlformats.org/officeDocument/2006/relationships/tags" Target="../tags/tag63.xml"/><Relationship Id="rId8" Type="http://schemas.openxmlformats.org/officeDocument/2006/relationships/tags" Target="../tags/tag15.xml"/><Relationship Id="rId51" Type="http://schemas.openxmlformats.org/officeDocument/2006/relationships/tags" Target="../tags/tag58.xml"/><Relationship Id="rId3" Type="http://schemas.openxmlformats.org/officeDocument/2006/relationships/tags" Target="../tags/tag10.xml"/><Relationship Id="rId12" Type="http://schemas.openxmlformats.org/officeDocument/2006/relationships/tags" Target="../tags/tag19.xml"/><Relationship Id="rId17" Type="http://schemas.openxmlformats.org/officeDocument/2006/relationships/tags" Target="../tags/tag24.xml"/><Relationship Id="rId25" Type="http://schemas.openxmlformats.org/officeDocument/2006/relationships/tags" Target="../tags/tag32.xml"/><Relationship Id="rId33" Type="http://schemas.openxmlformats.org/officeDocument/2006/relationships/tags" Target="../tags/tag40.xml"/><Relationship Id="rId38" Type="http://schemas.openxmlformats.org/officeDocument/2006/relationships/tags" Target="../tags/tag45.xml"/><Relationship Id="rId46" Type="http://schemas.openxmlformats.org/officeDocument/2006/relationships/tags" Target="../tags/tag53.xml"/><Relationship Id="rId59" Type="http://schemas.openxmlformats.org/officeDocument/2006/relationships/tags" Target="../tags/tag66.xml"/><Relationship Id="rId20" Type="http://schemas.openxmlformats.org/officeDocument/2006/relationships/tags" Target="../tags/tag27.xml"/><Relationship Id="rId41" Type="http://schemas.openxmlformats.org/officeDocument/2006/relationships/tags" Target="../tags/tag48.xml"/><Relationship Id="rId54" Type="http://schemas.openxmlformats.org/officeDocument/2006/relationships/tags" Target="../tags/tag61.xml"/><Relationship Id="rId1" Type="http://schemas.openxmlformats.org/officeDocument/2006/relationships/tags" Target="../tags/tag8.xml"/><Relationship Id="rId6" Type="http://schemas.openxmlformats.org/officeDocument/2006/relationships/tags" Target="../tags/tag13.xml"/><Relationship Id="rId15" Type="http://schemas.openxmlformats.org/officeDocument/2006/relationships/tags" Target="../tags/tag22.xml"/><Relationship Id="rId23" Type="http://schemas.openxmlformats.org/officeDocument/2006/relationships/tags" Target="../tags/tag30.xml"/><Relationship Id="rId28" Type="http://schemas.openxmlformats.org/officeDocument/2006/relationships/tags" Target="../tags/tag35.xml"/><Relationship Id="rId36" Type="http://schemas.openxmlformats.org/officeDocument/2006/relationships/tags" Target="../tags/tag43.xml"/><Relationship Id="rId49" Type="http://schemas.openxmlformats.org/officeDocument/2006/relationships/tags" Target="../tags/tag56.xml"/><Relationship Id="rId57" Type="http://schemas.openxmlformats.org/officeDocument/2006/relationships/tags" Target="../tags/tag64.xml"/><Relationship Id="rId10" Type="http://schemas.openxmlformats.org/officeDocument/2006/relationships/tags" Target="../tags/tag17.xml"/><Relationship Id="rId31" Type="http://schemas.openxmlformats.org/officeDocument/2006/relationships/tags" Target="../tags/tag38.xml"/><Relationship Id="rId44" Type="http://schemas.openxmlformats.org/officeDocument/2006/relationships/tags" Target="../tags/tag51.xml"/><Relationship Id="rId52" Type="http://schemas.openxmlformats.org/officeDocument/2006/relationships/tags" Target="../tags/tag59.xml"/><Relationship Id="rId60" Type="http://schemas.openxmlformats.org/officeDocument/2006/relationships/tags" Target="../tags/tag67.xml"/><Relationship Id="rId4" Type="http://schemas.openxmlformats.org/officeDocument/2006/relationships/tags" Target="../tags/tag11.xml"/><Relationship Id="rId9" Type="http://schemas.openxmlformats.org/officeDocument/2006/relationships/tags" Target="../tags/tag16.xml"/></Relationships>
</file>

<file path=ppt/slides/_rels/slide17.xml.rels><?xml version="1.0" encoding="UTF-8" standalone="yes"?>
<Relationships xmlns="http://schemas.openxmlformats.org/package/2006/relationships"><Relationship Id="rId8" Type="http://schemas.openxmlformats.org/officeDocument/2006/relationships/tags" Target="../tags/tag75.xml"/><Relationship Id="rId13" Type="http://schemas.openxmlformats.org/officeDocument/2006/relationships/tags" Target="../tags/tag80.xml"/><Relationship Id="rId18" Type="http://schemas.openxmlformats.org/officeDocument/2006/relationships/tags" Target="../tags/tag85.xml"/><Relationship Id="rId26" Type="http://schemas.openxmlformats.org/officeDocument/2006/relationships/tags" Target="../tags/tag93.xml"/><Relationship Id="rId3" Type="http://schemas.openxmlformats.org/officeDocument/2006/relationships/tags" Target="../tags/tag70.xml"/><Relationship Id="rId21" Type="http://schemas.openxmlformats.org/officeDocument/2006/relationships/tags" Target="../tags/tag88.xml"/><Relationship Id="rId7" Type="http://schemas.openxmlformats.org/officeDocument/2006/relationships/tags" Target="../tags/tag74.xml"/><Relationship Id="rId12" Type="http://schemas.openxmlformats.org/officeDocument/2006/relationships/tags" Target="../tags/tag79.xml"/><Relationship Id="rId17" Type="http://schemas.openxmlformats.org/officeDocument/2006/relationships/tags" Target="../tags/tag84.xml"/><Relationship Id="rId25" Type="http://schemas.openxmlformats.org/officeDocument/2006/relationships/tags" Target="../tags/tag92.xml"/><Relationship Id="rId2" Type="http://schemas.openxmlformats.org/officeDocument/2006/relationships/tags" Target="../tags/tag69.xml"/><Relationship Id="rId16" Type="http://schemas.openxmlformats.org/officeDocument/2006/relationships/tags" Target="../tags/tag83.xml"/><Relationship Id="rId20" Type="http://schemas.openxmlformats.org/officeDocument/2006/relationships/tags" Target="../tags/tag87.xml"/><Relationship Id="rId29" Type="http://schemas.openxmlformats.org/officeDocument/2006/relationships/tags" Target="../tags/tag96.xml"/><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tags" Target="../tags/tag78.xml"/><Relationship Id="rId24" Type="http://schemas.openxmlformats.org/officeDocument/2006/relationships/tags" Target="../tags/tag91.xml"/><Relationship Id="rId5" Type="http://schemas.openxmlformats.org/officeDocument/2006/relationships/tags" Target="../tags/tag72.xml"/><Relationship Id="rId15" Type="http://schemas.openxmlformats.org/officeDocument/2006/relationships/tags" Target="../tags/tag82.xml"/><Relationship Id="rId23" Type="http://schemas.openxmlformats.org/officeDocument/2006/relationships/tags" Target="../tags/tag90.xml"/><Relationship Id="rId28" Type="http://schemas.openxmlformats.org/officeDocument/2006/relationships/tags" Target="../tags/tag95.xml"/><Relationship Id="rId10" Type="http://schemas.openxmlformats.org/officeDocument/2006/relationships/tags" Target="../tags/tag77.xml"/><Relationship Id="rId19" Type="http://schemas.openxmlformats.org/officeDocument/2006/relationships/tags" Target="../tags/tag86.xml"/><Relationship Id="rId31" Type="http://schemas.openxmlformats.org/officeDocument/2006/relationships/slideLayout" Target="../slideLayouts/slideLayout16.xml"/><Relationship Id="rId4" Type="http://schemas.openxmlformats.org/officeDocument/2006/relationships/tags" Target="../tags/tag71.xml"/><Relationship Id="rId9" Type="http://schemas.openxmlformats.org/officeDocument/2006/relationships/tags" Target="../tags/tag76.xml"/><Relationship Id="rId14" Type="http://schemas.openxmlformats.org/officeDocument/2006/relationships/tags" Target="../tags/tag81.xml"/><Relationship Id="rId22" Type="http://schemas.openxmlformats.org/officeDocument/2006/relationships/tags" Target="../tags/tag89.xml"/><Relationship Id="rId27" Type="http://schemas.openxmlformats.org/officeDocument/2006/relationships/tags" Target="../tags/tag94.xml"/><Relationship Id="rId30" Type="http://schemas.openxmlformats.org/officeDocument/2006/relationships/tags" Target="../tags/tag9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7.xml"/><Relationship Id="rId5" Type="http://schemas.openxmlformats.org/officeDocument/2006/relationships/image" Target="../media/image28.pn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8" Type="http://schemas.openxmlformats.org/officeDocument/2006/relationships/hyperlink" Target="https://pixabay.com/en/dog-animal-logo-dog-head-animals-1484728/" TargetMode="External"/><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hyperlink" Target="https://www.publicdomainpictures.net/view-image.php?image=337360&amp;picture=-" TargetMode="External"/><Relationship Id="rId5" Type="http://schemas.openxmlformats.org/officeDocument/2006/relationships/image" Target="../media/image30.png"/><Relationship Id="rId4" Type="http://schemas.openxmlformats.org/officeDocument/2006/relationships/hyperlink" Target="https://pixabay.com/de/katze-k%C3%BChl-remeras-kegelrad-helix-1294968/" TargetMode="External"/></Relationships>
</file>

<file path=ppt/slides/_rels/slide3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9.png"/><Relationship Id="rId2" Type="http://schemas.openxmlformats.org/officeDocument/2006/relationships/diagramData" Target="../diagrams/data2.xml"/><Relationship Id="rId1" Type="http://schemas.openxmlformats.org/officeDocument/2006/relationships/slideLayout" Target="../slideLayouts/slideLayout1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6.tiff"/><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 Id="rId4" Type="http://schemas.openxmlformats.org/officeDocument/2006/relationships/image" Target="../media/image7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slideLayout" Target="../slideLayouts/slideLayout4.xml"/><Relationship Id="rId5" Type="http://schemas.openxmlformats.org/officeDocument/2006/relationships/image" Target="../media/image76.jpeg"/><Relationship Id="rId4" Type="http://schemas.openxmlformats.org/officeDocument/2006/relationships/image" Target="../media/image7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2" Type="http://schemas.openxmlformats.org/officeDocument/2006/relationships/image" Target="../media/image77.tiff"/><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80.gif"/><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89890" y="1892935"/>
            <a:ext cx="7752624" cy="902513"/>
          </a:xfrm>
        </p:spPr>
        <p:txBody>
          <a:bodyPr>
            <a:noAutofit/>
          </a:bodyPr>
          <a:lstStyle/>
          <a:p>
            <a:pPr algn="l"/>
            <a:r>
              <a:rPr kumimoji="1" lang="zh-CN" altLang="en-US" sz="5400" b="1" dirty="0">
                <a:latin typeface="Tahoma" panose="020B0604030504040204" charset="0"/>
                <a:cs typeface="思源黑体 Bold" panose="020B0800000000000000" charset="-122"/>
              </a:rPr>
              <a:t>软件测试方法和技术</a:t>
            </a:r>
          </a:p>
        </p:txBody>
      </p:sp>
      <p:sp>
        <p:nvSpPr>
          <p:cNvPr id="4" name="文本占位符 3"/>
          <p:cNvSpPr>
            <a:spLocks noGrp="1"/>
          </p:cNvSpPr>
          <p:nvPr>
            <p:ph type="body" sz="quarter" idx="14"/>
          </p:nvPr>
        </p:nvSpPr>
        <p:spPr>
          <a:xfrm>
            <a:off x="4645025" y="4357370"/>
            <a:ext cx="2263140" cy="346710"/>
          </a:xfrm>
        </p:spPr>
        <p:txBody>
          <a:bodyPr>
            <a:noAutofit/>
          </a:bodyPr>
          <a:lstStyle/>
          <a:p>
            <a:r>
              <a:rPr kumimoji="1" lang="zh-CN" altLang="en-US" sz="1800" b="1" dirty="0">
                <a:solidFill>
                  <a:schemeClr val="bg1"/>
                </a:solidFill>
              </a:rPr>
              <a:t>同济大学 </a:t>
            </a:r>
            <a:r>
              <a:rPr kumimoji="1" sz="1800" b="1" dirty="0">
                <a:solidFill>
                  <a:schemeClr val="bg1"/>
                </a:solidFill>
              </a:rPr>
              <a:t> </a:t>
            </a:r>
            <a:r>
              <a:rPr kumimoji="1" lang="zh-CN" altLang="en-US" sz="1800" b="1" dirty="0">
                <a:solidFill>
                  <a:schemeClr val="bg1"/>
                </a:solidFill>
              </a:rPr>
              <a:t>朱少民</a:t>
            </a:r>
            <a:endParaRPr kumimoji="1" sz="1800" b="1" dirty="0">
              <a:solidFill>
                <a:schemeClr val="bg1"/>
              </a:solidFill>
            </a:endParaRPr>
          </a:p>
        </p:txBody>
      </p:sp>
      <p:grpSp>
        <p:nvGrpSpPr>
          <p:cNvPr id="5" name="组合 10"/>
          <p:cNvGrpSpPr/>
          <p:nvPr/>
        </p:nvGrpSpPr>
        <p:grpSpPr>
          <a:xfrm>
            <a:off x="446405" y="1723390"/>
            <a:ext cx="6461760" cy="1363980"/>
            <a:chOff x="2666198" y="2543397"/>
            <a:chExt cx="7199697" cy="1316333"/>
          </a:xfrm>
        </p:grpSpPr>
        <p:cxnSp>
          <p:nvCxnSpPr>
            <p:cNvPr id="6" name="直线连接符 5"/>
            <p:cNvCxnSpPr/>
            <p:nvPr userDrawn="1"/>
          </p:nvCxnSpPr>
          <p:spPr>
            <a:xfrm>
              <a:off x="2666198" y="2543397"/>
              <a:ext cx="7199697"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userDrawn="1"/>
          </p:nvCxnSpPr>
          <p:spPr>
            <a:xfrm>
              <a:off x="2666198" y="3859730"/>
              <a:ext cx="7199697" cy="0"/>
            </a:xfrm>
            <a:prstGeom prst="line">
              <a:avLst/>
            </a:prstGeom>
            <a:ln>
              <a:solidFill>
                <a:srgbClr val="8FAADC"/>
              </a:solidFill>
            </a:ln>
          </p:spPr>
          <p:style>
            <a:lnRef idx="1">
              <a:schemeClr val="accent1"/>
            </a:lnRef>
            <a:fillRef idx="0">
              <a:schemeClr val="accent1"/>
            </a:fillRef>
            <a:effectRef idx="0">
              <a:schemeClr val="accent1"/>
            </a:effectRef>
            <a:fontRef idx="minor">
              <a:schemeClr val="tx1"/>
            </a:fontRef>
          </p:style>
        </p:cxnSp>
      </p:grpSp>
      <p:sp>
        <p:nvSpPr>
          <p:cNvPr id="8" name="标题 2"/>
          <p:cNvSpPr>
            <a:spLocks noGrp="1"/>
          </p:cNvSpPr>
          <p:nvPr/>
        </p:nvSpPr>
        <p:spPr>
          <a:xfrm>
            <a:off x="389889" y="3250565"/>
            <a:ext cx="7968919" cy="4635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4800" b="0" i="0" kern="1200" spc="300">
                <a:solidFill>
                  <a:schemeClr val="bg1"/>
                </a:solidFill>
                <a:latin typeface="微软雅黑" panose="020B0503020204020204" pitchFamily="34" charset="-122"/>
                <a:ea typeface="微软雅黑" panose="020B0503020204020204" pitchFamily="34" charset="-122"/>
                <a:cs typeface="思源黑体" panose="020F0502020204030204" charset="-122"/>
              </a:defRPr>
            </a:lvl1pPr>
          </a:lstStyle>
          <a:p>
            <a:pPr algn="l"/>
            <a:r>
              <a:rPr kumimoji="1" lang="zh-CN" altLang="en-US" sz="3600" b="1" dirty="0">
                <a:solidFill>
                  <a:srgbClr val="FFC000"/>
                </a:solidFill>
                <a:latin typeface="Tahoma" panose="020B0604030504040204" charset="0"/>
                <a:cs typeface="思源黑体 Bold" panose="020B0800000000000000" charset="-122"/>
              </a:rPr>
              <a:t>第</a:t>
            </a:r>
            <a:r>
              <a:rPr kumimoji="1" lang="en-US" altLang="zh-CN" sz="3600" b="1" dirty="0">
                <a:solidFill>
                  <a:srgbClr val="FFC000"/>
                </a:solidFill>
                <a:latin typeface="Tahoma" panose="020B0604030504040204" charset="0"/>
                <a:cs typeface="思源黑体 Bold" panose="020B0800000000000000" charset="-122"/>
              </a:rPr>
              <a:t>14</a:t>
            </a:r>
            <a:r>
              <a:rPr kumimoji="1" lang="zh-CN" altLang="en-US" sz="3600" b="1" dirty="0">
                <a:solidFill>
                  <a:srgbClr val="FFC000"/>
                </a:solidFill>
                <a:latin typeface="Tahoma" panose="020B0604030504040204" charset="0"/>
                <a:cs typeface="思源黑体 Bold" panose="020B0800000000000000" charset="-122"/>
              </a:rPr>
              <a:t>章 软件测试展望</a:t>
            </a:r>
          </a:p>
        </p:txBody>
      </p:sp>
      <p:pic>
        <p:nvPicPr>
          <p:cNvPr id="2" name="图片 1">
            <a:extLst>
              <a:ext uri="{FF2B5EF4-FFF2-40B4-BE49-F238E27FC236}">
                <a16:creationId xmlns:a16="http://schemas.microsoft.com/office/drawing/2014/main" id="{A038487E-E177-DE4D-945D-7DCF652BBE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9002" y="94799"/>
            <a:ext cx="1417284" cy="472428"/>
          </a:xfrm>
          <a:prstGeom prst="rect">
            <a:avLst/>
          </a:prstGeom>
        </p:spPr>
      </p:pic>
      <p:sp>
        <p:nvSpPr>
          <p:cNvPr id="9" name="文本框 8">
            <a:extLst>
              <a:ext uri="{FF2B5EF4-FFF2-40B4-BE49-F238E27FC236}">
                <a16:creationId xmlns:a16="http://schemas.microsoft.com/office/drawing/2014/main" id="{F21B443A-8AAB-0774-2323-95A5C482361E}"/>
              </a:ext>
            </a:extLst>
          </p:cNvPr>
          <p:cNvSpPr txBox="1"/>
          <p:nvPr/>
        </p:nvSpPr>
        <p:spPr>
          <a:xfrm>
            <a:off x="4572000" y="4744056"/>
            <a:ext cx="2669320" cy="338554"/>
          </a:xfrm>
          <a:prstGeom prst="rect">
            <a:avLst/>
          </a:prstGeom>
          <a:noFill/>
        </p:spPr>
        <p:txBody>
          <a:bodyPr wrap="none" rtlCol="0">
            <a:spAutoFit/>
          </a:bodyPr>
          <a:lstStyle/>
          <a:p>
            <a:r>
              <a:rPr kumimoji="1" lang="zh-CN" altLang="en-US" sz="1600" dirty="0">
                <a:solidFill>
                  <a:schemeClr val="bg1">
                    <a:lumMod val="65000"/>
                  </a:schemeClr>
                </a:solidFill>
              </a:rPr>
              <a:t>版权所有</a:t>
            </a:r>
            <a:r>
              <a:rPr kumimoji="1" lang="en-US" altLang="zh-CN" sz="1600" dirty="0">
                <a:solidFill>
                  <a:schemeClr val="bg1">
                    <a:lumMod val="65000"/>
                  </a:schemeClr>
                </a:solidFill>
              </a:rPr>
              <a:t>©️</a:t>
            </a:r>
            <a:r>
              <a:rPr kumimoji="1" lang="zh-CN" altLang="en-US" sz="1600" dirty="0">
                <a:solidFill>
                  <a:schemeClr val="bg1">
                    <a:lumMod val="65000"/>
                  </a:schemeClr>
                </a:solidFill>
              </a:rPr>
              <a:t> 仅限于教学使用</a:t>
            </a:r>
          </a:p>
        </p:txBody>
      </p:sp>
    </p:spTree>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B384E5-BDD9-10FF-F2D1-9F3CA26C4A2C}"/>
              </a:ext>
            </a:extLst>
          </p:cNvPr>
          <p:cNvSpPr>
            <a:spLocks noGrp="1"/>
          </p:cNvSpPr>
          <p:nvPr>
            <p:ph type="title"/>
          </p:nvPr>
        </p:nvSpPr>
        <p:spPr>
          <a:xfrm>
            <a:off x="530327" y="340223"/>
            <a:ext cx="6215062" cy="421482"/>
          </a:xfrm>
        </p:spPr>
        <p:txBody>
          <a:bodyPr/>
          <a:lstStyle/>
          <a:p>
            <a:r>
              <a:rPr kumimoji="1" lang="zh-CN" altLang="en-US" dirty="0"/>
              <a:t>大数据测试主要工作</a:t>
            </a:r>
          </a:p>
        </p:txBody>
      </p:sp>
      <p:sp>
        <p:nvSpPr>
          <p:cNvPr id="5" name="文本框 4">
            <a:extLst>
              <a:ext uri="{FF2B5EF4-FFF2-40B4-BE49-F238E27FC236}">
                <a16:creationId xmlns:a16="http://schemas.microsoft.com/office/drawing/2014/main" id="{8BAC57E4-DE3C-03EF-DC82-1ED8CD982FDC}"/>
              </a:ext>
            </a:extLst>
          </p:cNvPr>
          <p:cNvSpPr txBox="1"/>
          <p:nvPr/>
        </p:nvSpPr>
        <p:spPr>
          <a:xfrm>
            <a:off x="7196560" y="1122707"/>
            <a:ext cx="1947440" cy="2289538"/>
          </a:xfrm>
          <a:prstGeom prst="rect">
            <a:avLst/>
          </a:prstGeom>
          <a:solidFill>
            <a:schemeClr val="accent1">
              <a:lumMod val="75000"/>
            </a:schemeClr>
          </a:solidFill>
        </p:spPr>
        <p:txBody>
          <a:bodyPr wrap="square">
            <a:spAutoFit/>
          </a:bodyPr>
          <a:lstStyle>
            <a:defPPr>
              <a:defRPr lang="en-US"/>
            </a:defPPr>
            <a:lvl1pPr>
              <a:defRPr sz="1200"/>
            </a:lvl1pPr>
          </a:lstStyle>
          <a:p>
            <a:endParaRPr lang="zh-CN" altLang="en-US" dirty="0">
              <a:solidFill>
                <a:schemeClr val="bg1"/>
              </a:solidFill>
            </a:endParaRPr>
          </a:p>
          <a:p>
            <a:pPr marL="273050" indent="-273050">
              <a:lnSpc>
                <a:spcPct val="150000"/>
              </a:lnSpc>
              <a:buSzPct val="80000"/>
              <a:buFont typeface="+mj-ea"/>
              <a:buAutoNum type="circleNumDbPlain"/>
            </a:pPr>
            <a:r>
              <a:rPr lang="zh-CN" altLang="en-US" sz="1800" dirty="0">
                <a:solidFill>
                  <a:schemeClr val="bg1"/>
                </a:solidFill>
                <a:latin typeface="KaiTi" panose="02010609060101010101" pitchFamily="49" charset="-122"/>
                <a:ea typeface="KaiTi" panose="02010609060101010101" pitchFamily="49" charset="-122"/>
              </a:rPr>
              <a:t>测试数据准备</a:t>
            </a:r>
          </a:p>
          <a:p>
            <a:pPr marL="273050" indent="-273050">
              <a:lnSpc>
                <a:spcPct val="150000"/>
              </a:lnSpc>
              <a:buSzPct val="80000"/>
              <a:buFont typeface="+mj-ea"/>
              <a:buAutoNum type="circleNumDbPlain"/>
            </a:pPr>
            <a:r>
              <a:rPr lang="zh-CN" altLang="en-US" sz="1800" dirty="0">
                <a:solidFill>
                  <a:schemeClr val="bg1"/>
                </a:solidFill>
                <a:latin typeface="KaiTi" panose="02010609060101010101" pitchFamily="49" charset="-122"/>
                <a:ea typeface="KaiTi" panose="02010609060101010101" pitchFamily="49" charset="-122"/>
              </a:rPr>
              <a:t>ETL测试</a:t>
            </a:r>
            <a:endParaRPr lang="en-US" altLang="zh-CN" sz="1800" dirty="0">
              <a:solidFill>
                <a:schemeClr val="bg1"/>
              </a:solidFill>
              <a:latin typeface="KaiTi" panose="02010609060101010101" pitchFamily="49" charset="-122"/>
              <a:ea typeface="KaiTi" panose="02010609060101010101" pitchFamily="49" charset="-122"/>
            </a:endParaRPr>
          </a:p>
          <a:p>
            <a:pPr marL="273050" indent="-273050">
              <a:lnSpc>
                <a:spcPct val="150000"/>
              </a:lnSpc>
              <a:buSzPct val="80000"/>
              <a:buFont typeface="+mj-ea"/>
              <a:buAutoNum type="circleNumDbPlain"/>
            </a:pPr>
            <a:r>
              <a:rPr lang="zh-CN" altLang="en-US" sz="1800" dirty="0">
                <a:solidFill>
                  <a:schemeClr val="bg1"/>
                </a:solidFill>
                <a:latin typeface="KaiTi" panose="02010609060101010101" pitchFamily="49" charset="-122"/>
                <a:ea typeface="KaiTi" panose="02010609060101010101" pitchFamily="49" charset="-122"/>
              </a:rPr>
              <a:t>OLAP和Cube测试</a:t>
            </a:r>
          </a:p>
          <a:p>
            <a:pPr marL="273050" indent="-273050">
              <a:lnSpc>
                <a:spcPct val="150000"/>
              </a:lnSpc>
              <a:buSzPct val="80000"/>
              <a:buFont typeface="+mj-ea"/>
              <a:buAutoNum type="circleNumDbPlain"/>
            </a:pPr>
            <a:r>
              <a:rPr lang="zh-CN" altLang="en-US" sz="1800" dirty="0">
                <a:solidFill>
                  <a:schemeClr val="bg1"/>
                </a:solidFill>
                <a:latin typeface="KaiTi" panose="02010609060101010101" pitchFamily="49" charset="-122"/>
                <a:ea typeface="KaiTi" panose="02010609060101010101" pitchFamily="49" charset="-122"/>
              </a:rPr>
              <a:t>报告测试</a:t>
            </a:r>
          </a:p>
        </p:txBody>
      </p:sp>
      <p:sp>
        <p:nvSpPr>
          <p:cNvPr id="7" name="文本框 6">
            <a:extLst>
              <a:ext uri="{FF2B5EF4-FFF2-40B4-BE49-F238E27FC236}">
                <a16:creationId xmlns:a16="http://schemas.microsoft.com/office/drawing/2014/main" id="{4DDF10ED-A589-25F8-94D6-8E732D95C594}"/>
              </a:ext>
            </a:extLst>
          </p:cNvPr>
          <p:cNvSpPr txBox="1"/>
          <p:nvPr/>
        </p:nvSpPr>
        <p:spPr>
          <a:xfrm>
            <a:off x="136888" y="1122707"/>
            <a:ext cx="2032613" cy="2520370"/>
          </a:xfrm>
          <a:prstGeom prst="rect">
            <a:avLst/>
          </a:prstGeom>
          <a:solidFill>
            <a:schemeClr val="accent1">
              <a:lumMod val="20000"/>
              <a:lumOff val="80000"/>
            </a:schemeClr>
          </a:solidFill>
        </p:spPr>
        <p:txBody>
          <a:bodyPr wrap="square">
            <a:spAutoFit/>
          </a:bodyPr>
          <a:lstStyle/>
          <a:p>
            <a:pPr marL="273050" indent="-273050">
              <a:lnSpc>
                <a:spcPct val="150000"/>
              </a:lnSpc>
              <a:buSzPct val="80000"/>
              <a:buFont typeface="+mj-ea"/>
              <a:buAutoNum type="circleNumDbPlain"/>
            </a:pPr>
            <a:r>
              <a:rPr lang="zh-CN" altLang="en-US" sz="1800" dirty="0">
                <a:latin typeface="KaiTi" panose="02010609060101010101" pitchFamily="49" charset="-122"/>
                <a:ea typeface="KaiTi" panose="02010609060101010101" pitchFamily="49" charset="-122"/>
              </a:rPr>
              <a:t>验证所要求的数据和数据源</a:t>
            </a:r>
          </a:p>
          <a:p>
            <a:pPr marL="273050" indent="-273050">
              <a:lnSpc>
                <a:spcPct val="150000"/>
              </a:lnSpc>
              <a:buSzPct val="80000"/>
              <a:buFont typeface="+mj-ea"/>
              <a:buAutoNum type="circleNumDbPlain"/>
            </a:pPr>
            <a:r>
              <a:rPr lang="zh-CN" altLang="en-US" sz="1800" dirty="0">
                <a:latin typeface="KaiTi" panose="02010609060101010101" pitchFamily="49" charset="-122"/>
                <a:ea typeface="KaiTi" panose="02010609060101010101" pitchFamily="49" charset="-122"/>
              </a:rPr>
              <a:t>数据分析</a:t>
            </a:r>
          </a:p>
          <a:p>
            <a:pPr marL="273050" indent="-273050">
              <a:lnSpc>
                <a:spcPct val="150000"/>
              </a:lnSpc>
              <a:buSzPct val="80000"/>
              <a:buFont typeface="+mj-ea"/>
              <a:buAutoNum type="circleNumDbPlain"/>
            </a:pPr>
            <a:r>
              <a:rPr lang="zh-CN" altLang="en-US" sz="1800" dirty="0">
                <a:latin typeface="KaiTi" panose="02010609060101010101" pitchFamily="49" charset="-122"/>
                <a:ea typeface="KaiTi" panose="02010609060101010101" pitchFamily="49" charset="-122"/>
              </a:rPr>
              <a:t>数据质量&amp;性能</a:t>
            </a:r>
          </a:p>
          <a:p>
            <a:pPr marL="273050">
              <a:lnSpc>
                <a:spcPct val="150000"/>
              </a:lnSpc>
              <a:buSzPct val="80000"/>
            </a:pPr>
            <a:r>
              <a:rPr lang="zh-CN" altLang="en-US" sz="1600" dirty="0">
                <a:latin typeface="KaiTi" panose="02010609060101010101" pitchFamily="49" charset="-122"/>
                <a:ea typeface="KaiTi" panose="02010609060101010101" pitchFamily="49" charset="-122"/>
              </a:rPr>
              <a:t>验收标准</a:t>
            </a:r>
          </a:p>
          <a:p>
            <a:pPr marL="342900" indent="-342900">
              <a:lnSpc>
                <a:spcPct val="150000"/>
              </a:lnSpc>
              <a:buSzPct val="80000"/>
              <a:buFont typeface="+mj-ea"/>
              <a:buAutoNum type="circleNumDbPlain" startAt="4"/>
            </a:pPr>
            <a:r>
              <a:rPr lang="zh-CN" altLang="en-US" sz="1800" dirty="0">
                <a:latin typeface="KaiTi" panose="02010609060101010101" pitchFamily="49" charset="-122"/>
                <a:ea typeface="KaiTi" panose="02010609060101010101" pitchFamily="49" charset="-122"/>
              </a:rPr>
              <a:t>数据转换规则</a:t>
            </a:r>
          </a:p>
        </p:txBody>
      </p:sp>
      <p:sp>
        <p:nvSpPr>
          <p:cNvPr id="9" name="文本框 8">
            <a:extLst>
              <a:ext uri="{FF2B5EF4-FFF2-40B4-BE49-F238E27FC236}">
                <a16:creationId xmlns:a16="http://schemas.microsoft.com/office/drawing/2014/main" id="{61A4B135-67B7-EEA8-8444-0CC826D9B282}"/>
              </a:ext>
            </a:extLst>
          </p:cNvPr>
          <p:cNvSpPr txBox="1"/>
          <p:nvPr/>
        </p:nvSpPr>
        <p:spPr>
          <a:xfrm>
            <a:off x="2352863" y="1122707"/>
            <a:ext cx="2342733" cy="3074368"/>
          </a:xfrm>
          <a:prstGeom prst="rect">
            <a:avLst/>
          </a:prstGeom>
          <a:solidFill>
            <a:schemeClr val="accent3">
              <a:lumMod val="40000"/>
              <a:lumOff val="60000"/>
            </a:schemeClr>
          </a:solidFill>
        </p:spPr>
        <p:txBody>
          <a:bodyPr wrap="square">
            <a:spAutoFit/>
          </a:bodyPr>
          <a:lstStyle/>
          <a:p>
            <a:pPr marL="273050" indent="-273050">
              <a:lnSpc>
                <a:spcPct val="150000"/>
              </a:lnSpc>
              <a:buSzPct val="80000"/>
              <a:buFont typeface="+mj-ea"/>
              <a:buAutoNum type="circleNumDbPlain"/>
            </a:pPr>
            <a:r>
              <a:rPr lang="zh-CN" altLang="en-US" sz="1800" dirty="0">
                <a:latin typeface="KaiTi" panose="02010609060101010101" pitchFamily="49" charset="-122"/>
                <a:ea typeface="KaiTi" panose="02010609060101010101" pitchFamily="49" charset="-122"/>
              </a:rPr>
              <a:t>查看数据字典</a:t>
            </a:r>
            <a:r>
              <a:rPr lang="zh-CN" altLang="en-US" sz="1200" dirty="0">
                <a:latin typeface="KaiTi" panose="02010609060101010101" pitchFamily="49" charset="-122"/>
                <a:ea typeface="KaiTi" panose="02010609060101010101" pitchFamily="49" charset="-122"/>
              </a:rPr>
              <a:t>(元数据)</a:t>
            </a:r>
          </a:p>
          <a:p>
            <a:pPr marL="273050" indent="-273050">
              <a:lnSpc>
                <a:spcPct val="150000"/>
              </a:lnSpc>
              <a:buSzPct val="80000"/>
              <a:buFont typeface="+mj-ea"/>
              <a:buAutoNum type="circleNumDbPlain"/>
            </a:pPr>
            <a:r>
              <a:rPr lang="zh-CN" altLang="en-US" sz="1800" dirty="0">
                <a:latin typeface="KaiTi" panose="02010609060101010101" pitchFamily="49" charset="-122"/>
                <a:ea typeface="KaiTi" panose="02010609060101010101" pitchFamily="49" charset="-122"/>
              </a:rPr>
              <a:t>验证源与目标映射</a:t>
            </a:r>
          </a:p>
          <a:p>
            <a:pPr marL="273050" indent="-273050">
              <a:lnSpc>
                <a:spcPct val="150000"/>
              </a:lnSpc>
              <a:buSzPct val="80000"/>
              <a:buFont typeface="+mj-ea"/>
              <a:buAutoNum type="circleNumDbPlain"/>
            </a:pPr>
            <a:r>
              <a:rPr lang="zh-CN" altLang="en-US" sz="1800" dirty="0">
                <a:latin typeface="KaiTi" panose="02010609060101010101" pitchFamily="49" charset="-122"/>
                <a:ea typeface="KaiTi" panose="02010609060101010101" pitchFamily="49" charset="-122"/>
              </a:rPr>
              <a:t>ETL/DW的验证体系结构</a:t>
            </a:r>
          </a:p>
          <a:p>
            <a:pPr marL="273050" indent="-273050">
              <a:lnSpc>
                <a:spcPct val="150000"/>
              </a:lnSpc>
              <a:buSzPct val="80000"/>
              <a:buFont typeface="+mj-ea"/>
              <a:buAutoNum type="circleNumDbPlain"/>
            </a:pPr>
            <a:r>
              <a:rPr lang="zh-CN" altLang="en-US" sz="1800" dirty="0">
                <a:latin typeface="KaiTi" panose="02010609060101010101" pitchFamily="49" charset="-122"/>
                <a:ea typeface="KaiTi" panose="02010609060101010101" pitchFamily="49" charset="-122"/>
              </a:rPr>
              <a:t>数据模型的验证</a:t>
            </a:r>
            <a:r>
              <a:rPr lang="zh-CN" altLang="en-US" sz="1200" dirty="0">
                <a:latin typeface="KaiTi" panose="02010609060101010101" pitchFamily="49" charset="-122"/>
                <a:ea typeface="KaiTi" panose="02010609060101010101" pitchFamily="49" charset="-122"/>
              </a:rPr>
              <a:t>（建模维度、规范化治理）</a:t>
            </a:r>
          </a:p>
          <a:p>
            <a:pPr marL="273050" indent="-273050">
              <a:lnSpc>
                <a:spcPct val="150000"/>
              </a:lnSpc>
              <a:buSzPct val="80000"/>
              <a:buFont typeface="+mj-ea"/>
              <a:buAutoNum type="circleNumDbPlain"/>
            </a:pPr>
            <a:r>
              <a:rPr lang="zh-CN" altLang="en-US" sz="1800" dirty="0">
                <a:latin typeface="KaiTi" panose="02010609060101010101" pitchFamily="49" charset="-122"/>
                <a:ea typeface="KaiTi" panose="02010609060101010101" pitchFamily="49" charset="-122"/>
              </a:rPr>
              <a:t>索引、分区等</a:t>
            </a:r>
          </a:p>
        </p:txBody>
      </p:sp>
      <p:sp>
        <p:nvSpPr>
          <p:cNvPr id="11" name="文本框 10">
            <a:extLst>
              <a:ext uri="{FF2B5EF4-FFF2-40B4-BE49-F238E27FC236}">
                <a16:creationId xmlns:a16="http://schemas.microsoft.com/office/drawing/2014/main" id="{41A99BDF-B523-BB4A-CA11-EC53108A4BC9}"/>
              </a:ext>
            </a:extLst>
          </p:cNvPr>
          <p:cNvSpPr txBox="1"/>
          <p:nvPr/>
        </p:nvSpPr>
        <p:spPr>
          <a:xfrm>
            <a:off x="4836954" y="1122707"/>
            <a:ext cx="2218247" cy="2520370"/>
          </a:xfrm>
          <a:prstGeom prst="rect">
            <a:avLst/>
          </a:prstGeom>
          <a:solidFill>
            <a:schemeClr val="accent1">
              <a:lumMod val="60000"/>
              <a:lumOff val="40000"/>
            </a:schemeClr>
          </a:solidFill>
        </p:spPr>
        <p:txBody>
          <a:bodyPr wrap="square">
            <a:spAutoFit/>
          </a:bodyPr>
          <a:lstStyle/>
          <a:p>
            <a:pPr marL="273050" indent="-273050">
              <a:lnSpc>
                <a:spcPct val="150000"/>
              </a:lnSpc>
              <a:buSzPct val="80000"/>
              <a:buFont typeface="+mj-ea"/>
              <a:buAutoNum type="circleNumDbPlain"/>
            </a:pPr>
            <a:r>
              <a:rPr lang="zh-CN" altLang="en-US" sz="1800" dirty="0">
                <a:solidFill>
                  <a:schemeClr val="tx1">
                    <a:lumMod val="75000"/>
                  </a:schemeClr>
                </a:solidFill>
                <a:latin typeface="KaiTi" panose="02010609060101010101" pitchFamily="49" charset="-122"/>
                <a:ea typeface="KaiTi" panose="02010609060101010101" pitchFamily="49" charset="-122"/>
              </a:rPr>
              <a:t>档案/清洗策略</a:t>
            </a:r>
          </a:p>
          <a:p>
            <a:pPr marL="273050" indent="-273050">
              <a:lnSpc>
                <a:spcPct val="150000"/>
              </a:lnSpc>
              <a:buSzPct val="80000"/>
              <a:buFont typeface="+mj-ea"/>
              <a:buAutoNum type="circleNumDbPlain"/>
            </a:pPr>
            <a:r>
              <a:rPr lang="zh-CN" altLang="en-US" sz="1800" dirty="0">
                <a:solidFill>
                  <a:schemeClr val="tx1">
                    <a:lumMod val="75000"/>
                  </a:schemeClr>
                </a:solidFill>
                <a:latin typeface="KaiTi" panose="02010609060101010101" pitchFamily="49" charset="-122"/>
                <a:ea typeface="KaiTi" panose="02010609060101010101" pitchFamily="49" charset="-122"/>
              </a:rPr>
              <a:t>错误日志/异常处理/可恢复性</a:t>
            </a:r>
          </a:p>
          <a:p>
            <a:pPr marL="273050" indent="-273050">
              <a:lnSpc>
                <a:spcPct val="150000"/>
              </a:lnSpc>
              <a:buSzPct val="80000"/>
              <a:buFont typeface="+mj-ea"/>
              <a:buAutoNum type="circleNumDbPlain"/>
            </a:pPr>
            <a:r>
              <a:rPr lang="zh-CN" altLang="en-US" sz="1800" dirty="0">
                <a:solidFill>
                  <a:schemeClr val="tx1">
                    <a:lumMod val="75000"/>
                  </a:schemeClr>
                </a:solidFill>
                <a:latin typeface="KaiTi" panose="02010609060101010101" pitchFamily="49" charset="-122"/>
                <a:ea typeface="KaiTi" panose="02010609060101010101" pitchFamily="49" charset="-122"/>
              </a:rPr>
              <a:t>并行执行&amp;优先级</a:t>
            </a:r>
          </a:p>
          <a:p>
            <a:pPr marL="273050" indent="-273050">
              <a:lnSpc>
                <a:spcPct val="150000"/>
              </a:lnSpc>
              <a:buSzPct val="80000"/>
              <a:buFont typeface="+mj-ea"/>
              <a:buAutoNum type="circleNumDbPlain"/>
            </a:pPr>
            <a:r>
              <a:rPr lang="zh-CN" altLang="en-US" sz="1800" dirty="0">
                <a:solidFill>
                  <a:schemeClr val="tx1">
                    <a:lumMod val="75000"/>
                  </a:schemeClr>
                </a:solidFill>
                <a:latin typeface="KaiTi" panose="02010609060101010101" pitchFamily="49" charset="-122"/>
                <a:ea typeface="KaiTi" panose="02010609060101010101" pitchFamily="49" charset="-122"/>
              </a:rPr>
              <a:t>ETL </a:t>
            </a:r>
            <a:r>
              <a:rPr lang="en-US" altLang="zh-CN" sz="1800" dirty="0">
                <a:solidFill>
                  <a:schemeClr val="tx1">
                    <a:lumMod val="75000"/>
                  </a:schemeClr>
                </a:solidFill>
                <a:latin typeface="KaiTi" panose="02010609060101010101" pitchFamily="49" charset="-122"/>
                <a:ea typeface="KaiTi" panose="02010609060101010101" pitchFamily="49" charset="-122"/>
              </a:rPr>
              <a:t>pull</a:t>
            </a:r>
            <a:r>
              <a:rPr lang="zh-CN" altLang="en-US" sz="1800" dirty="0">
                <a:solidFill>
                  <a:schemeClr val="tx1">
                    <a:lumMod val="75000"/>
                  </a:schemeClr>
                </a:solidFill>
                <a:latin typeface="KaiTi" panose="02010609060101010101" pitchFamily="49" charset="-122"/>
                <a:ea typeface="KaiTi" panose="02010609060101010101" pitchFamily="49" charset="-122"/>
              </a:rPr>
              <a:t>逻辑-</a:t>
            </a:r>
          </a:p>
          <a:p>
            <a:pPr>
              <a:lnSpc>
                <a:spcPct val="150000"/>
              </a:lnSpc>
              <a:buSzPct val="80000"/>
            </a:pPr>
            <a:r>
              <a:rPr lang="zh-CN" altLang="en-US" sz="1800" dirty="0">
                <a:solidFill>
                  <a:schemeClr val="tx1">
                    <a:lumMod val="75000"/>
                  </a:schemeClr>
                </a:solidFill>
                <a:latin typeface="KaiTi" panose="02010609060101010101" pitchFamily="49" charset="-122"/>
                <a:ea typeface="KaiTi" panose="02010609060101010101" pitchFamily="49" charset="-122"/>
              </a:rPr>
              <a:t>全量/增量</a:t>
            </a:r>
          </a:p>
        </p:txBody>
      </p:sp>
      <p:sp>
        <p:nvSpPr>
          <p:cNvPr id="14" name="文本框 13">
            <a:extLst>
              <a:ext uri="{FF2B5EF4-FFF2-40B4-BE49-F238E27FC236}">
                <a16:creationId xmlns:a16="http://schemas.microsoft.com/office/drawing/2014/main" id="{5D38AAD3-A857-25BC-E318-D5757F49DCA6}"/>
              </a:ext>
            </a:extLst>
          </p:cNvPr>
          <p:cNvSpPr txBox="1"/>
          <p:nvPr/>
        </p:nvSpPr>
        <p:spPr>
          <a:xfrm>
            <a:off x="0" y="4365082"/>
            <a:ext cx="9144000" cy="523220"/>
          </a:xfrm>
          <a:prstGeom prst="rect">
            <a:avLst/>
          </a:prstGeom>
          <a:noFill/>
        </p:spPr>
        <p:txBody>
          <a:bodyPr wrap="square">
            <a:spAutoFit/>
          </a:bodyPr>
          <a:lstStyle/>
          <a:p>
            <a:r>
              <a:rPr lang="en" altLang="zh-CN" sz="1400" dirty="0">
                <a:solidFill>
                  <a:schemeClr val="accent4">
                    <a:lumMod val="50000"/>
                  </a:schemeClr>
                </a:solidFill>
                <a:latin typeface="Microsoft YaHei" panose="020B0503020204020204" pitchFamily="34" charset="-122"/>
                <a:ea typeface="Microsoft YaHei" panose="020B0503020204020204" pitchFamily="34" charset="-122"/>
              </a:rPr>
              <a:t>ETL</a:t>
            </a:r>
            <a:r>
              <a:rPr lang="zh-CN" altLang="en-US" sz="1400" dirty="0">
                <a:solidFill>
                  <a:schemeClr val="accent4">
                    <a:lumMod val="50000"/>
                  </a:schemeClr>
                </a:solidFill>
                <a:latin typeface="Microsoft YaHei" panose="020B0503020204020204" pitchFamily="34" charset="-122"/>
                <a:ea typeface="Microsoft YaHei" panose="020B0503020204020204" pitchFamily="34" charset="-122"/>
              </a:rPr>
              <a:t>（</a:t>
            </a:r>
            <a:r>
              <a:rPr lang="en" altLang="zh-CN" sz="1400" dirty="0">
                <a:solidFill>
                  <a:schemeClr val="accent4">
                    <a:lumMod val="50000"/>
                  </a:schemeClr>
                </a:solidFill>
                <a:latin typeface="Microsoft YaHei" panose="020B0503020204020204" pitchFamily="34" charset="-122"/>
                <a:ea typeface="Microsoft YaHei" panose="020B0503020204020204" pitchFamily="34" charset="-122"/>
              </a:rPr>
              <a:t>Extraction-Transformation-Loading</a:t>
            </a:r>
            <a:r>
              <a:rPr lang="zh-CN" altLang="en-US" sz="1400" dirty="0">
                <a:solidFill>
                  <a:schemeClr val="accent4">
                    <a:lumMod val="50000"/>
                  </a:schemeClr>
                </a:solidFill>
                <a:latin typeface="Microsoft YaHei" panose="020B0503020204020204" pitchFamily="34" charset="-122"/>
                <a:ea typeface="Microsoft YaHei" panose="020B0503020204020204" pitchFamily="34" charset="-122"/>
              </a:rPr>
              <a:t>）：用于完成</a:t>
            </a:r>
            <a:r>
              <a:rPr lang="en" altLang="zh-CN" sz="1400" dirty="0">
                <a:solidFill>
                  <a:schemeClr val="accent4">
                    <a:lumMod val="50000"/>
                  </a:schemeClr>
                </a:solidFill>
                <a:latin typeface="Microsoft YaHei" panose="020B0503020204020204" pitchFamily="34" charset="-122"/>
                <a:ea typeface="Microsoft YaHei" panose="020B0503020204020204" pitchFamily="34" charset="-122"/>
              </a:rPr>
              <a:t>DB</a:t>
            </a:r>
            <a:r>
              <a:rPr lang="zh-CN" altLang="en-US" sz="1400" dirty="0">
                <a:solidFill>
                  <a:schemeClr val="accent4">
                    <a:lumMod val="50000"/>
                  </a:schemeClr>
                </a:solidFill>
                <a:latin typeface="Microsoft YaHei" panose="020B0503020204020204" pitchFamily="34" charset="-122"/>
                <a:ea typeface="Microsoft YaHei" panose="020B0503020204020204" pitchFamily="34" charset="-122"/>
              </a:rPr>
              <a:t>到</a:t>
            </a:r>
            <a:r>
              <a:rPr lang="en" altLang="zh-CN" sz="1400" dirty="0">
                <a:solidFill>
                  <a:schemeClr val="accent4">
                    <a:lumMod val="50000"/>
                  </a:schemeClr>
                </a:solidFill>
                <a:latin typeface="Microsoft YaHei" panose="020B0503020204020204" pitchFamily="34" charset="-122"/>
                <a:ea typeface="Microsoft YaHei" panose="020B0503020204020204" pitchFamily="34" charset="-122"/>
              </a:rPr>
              <a:t>DW</a:t>
            </a:r>
            <a:r>
              <a:rPr lang="zh-CN" altLang="en-US" sz="1400" dirty="0">
                <a:solidFill>
                  <a:schemeClr val="accent4">
                    <a:lumMod val="50000"/>
                  </a:schemeClr>
                </a:solidFill>
                <a:latin typeface="Microsoft YaHei" panose="020B0503020204020204" pitchFamily="34" charset="-122"/>
                <a:ea typeface="Microsoft YaHei" panose="020B0503020204020204" pitchFamily="34" charset="-122"/>
              </a:rPr>
              <a:t>的数据转存</a:t>
            </a:r>
            <a:endParaRPr lang="en-US" altLang="zh-CN" sz="1400" dirty="0">
              <a:solidFill>
                <a:schemeClr val="accent4">
                  <a:lumMod val="50000"/>
                </a:schemeClr>
              </a:solidFill>
              <a:latin typeface="Microsoft YaHei" panose="020B0503020204020204" pitchFamily="34" charset="-122"/>
              <a:ea typeface="Microsoft YaHei" panose="020B0503020204020204" pitchFamily="34" charset="-122"/>
            </a:endParaRPr>
          </a:p>
          <a:p>
            <a:r>
              <a:rPr lang="zh-CN" altLang="en-US" sz="1400" dirty="0">
                <a:solidFill>
                  <a:schemeClr val="accent4">
                    <a:lumMod val="50000"/>
                  </a:schemeClr>
                </a:solidFill>
                <a:latin typeface="Microsoft YaHei" panose="020B0503020204020204" pitchFamily="34" charset="-122"/>
                <a:ea typeface="Microsoft YaHei" panose="020B0503020204020204" pitchFamily="34" charset="-122"/>
              </a:rPr>
              <a:t>DW：Data Warehouse（数据仓库）；</a:t>
            </a:r>
            <a:r>
              <a:rPr lang="en" altLang="zh-CN" sz="1400" dirty="0">
                <a:solidFill>
                  <a:schemeClr val="accent4">
                    <a:lumMod val="50000"/>
                  </a:schemeClr>
                </a:solidFill>
                <a:latin typeface="Microsoft YaHei" panose="020B0503020204020204" pitchFamily="34" charset="-122"/>
                <a:ea typeface="Microsoft YaHei" panose="020B0503020204020204" pitchFamily="34" charset="-122"/>
              </a:rPr>
              <a:t>OLAP</a:t>
            </a:r>
            <a:r>
              <a:rPr lang="zh-CN" altLang="en-US" sz="1400" dirty="0">
                <a:solidFill>
                  <a:schemeClr val="accent4">
                    <a:lumMod val="50000"/>
                  </a:schemeClr>
                </a:solidFill>
                <a:latin typeface="Microsoft YaHei" panose="020B0503020204020204" pitchFamily="34" charset="-122"/>
                <a:ea typeface="Microsoft YaHei" panose="020B0503020204020204" pitchFamily="34" charset="-122"/>
              </a:rPr>
              <a:t>：在线分析系统；</a:t>
            </a:r>
            <a:r>
              <a:rPr lang="en-US" altLang="zh-CN" sz="1400" dirty="0">
                <a:solidFill>
                  <a:schemeClr val="accent4">
                    <a:lumMod val="50000"/>
                  </a:schemeClr>
                </a:solidFill>
                <a:latin typeface="Microsoft YaHei" panose="020B0503020204020204" pitchFamily="34" charset="-122"/>
                <a:ea typeface="Microsoft YaHei" panose="020B0503020204020204" pitchFamily="34" charset="-122"/>
              </a:rPr>
              <a:t>Cube</a:t>
            </a:r>
            <a:r>
              <a:rPr lang="zh-CN" altLang="en-US" sz="1400" dirty="0">
                <a:solidFill>
                  <a:schemeClr val="accent4">
                    <a:lumMod val="50000"/>
                  </a:schemeClr>
                </a:solidFill>
                <a:latin typeface="Microsoft YaHei" panose="020B0503020204020204" pitchFamily="34" charset="-122"/>
                <a:ea typeface="Microsoft YaHei" panose="020B0503020204020204" pitchFamily="34" charset="-122"/>
              </a:rPr>
              <a:t>：面向多维数据库的立方体</a:t>
            </a:r>
            <a:endParaRPr lang="en-US" altLang="zh-CN" sz="1400" dirty="0">
              <a:solidFill>
                <a:schemeClr val="accent4">
                  <a:lumMod val="50000"/>
                </a:schemeClr>
              </a:solidFill>
              <a:latin typeface="Microsoft YaHei" panose="020B0503020204020204" pitchFamily="34" charset="-122"/>
              <a:ea typeface="Microsoft YaHei" panose="020B0503020204020204" pitchFamily="34" charset="-122"/>
            </a:endParaRPr>
          </a:p>
        </p:txBody>
      </p:sp>
      <p:sp>
        <p:nvSpPr>
          <p:cNvPr id="3" name="矩形 2">
            <a:extLst>
              <a:ext uri="{FF2B5EF4-FFF2-40B4-BE49-F238E27FC236}">
                <a16:creationId xmlns:a16="http://schemas.microsoft.com/office/drawing/2014/main" id="{F7CE95E2-7A27-0A34-3CC8-849124409F07}"/>
              </a:ext>
            </a:extLst>
          </p:cNvPr>
          <p:cNvSpPr/>
          <p:nvPr/>
        </p:nvSpPr>
        <p:spPr>
          <a:xfrm>
            <a:off x="136889" y="880946"/>
            <a:ext cx="2032612" cy="3345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数据采集清洗测试</a:t>
            </a:r>
          </a:p>
        </p:txBody>
      </p:sp>
      <p:sp>
        <p:nvSpPr>
          <p:cNvPr id="4" name="矩形 3">
            <a:extLst>
              <a:ext uri="{FF2B5EF4-FFF2-40B4-BE49-F238E27FC236}">
                <a16:creationId xmlns:a16="http://schemas.microsoft.com/office/drawing/2014/main" id="{1C6F3950-0E6A-DE9D-03A7-67E98E381457}"/>
              </a:ext>
            </a:extLst>
          </p:cNvPr>
          <p:cNvSpPr/>
          <p:nvPr/>
        </p:nvSpPr>
        <p:spPr>
          <a:xfrm>
            <a:off x="2352863" y="878869"/>
            <a:ext cx="2342732" cy="3345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数据转换测试</a:t>
            </a:r>
          </a:p>
        </p:txBody>
      </p:sp>
      <p:sp>
        <p:nvSpPr>
          <p:cNvPr id="6" name="矩形 5">
            <a:extLst>
              <a:ext uri="{FF2B5EF4-FFF2-40B4-BE49-F238E27FC236}">
                <a16:creationId xmlns:a16="http://schemas.microsoft.com/office/drawing/2014/main" id="{E81EB260-E77A-FA6C-F9CC-BE9398634670}"/>
              </a:ext>
            </a:extLst>
          </p:cNvPr>
          <p:cNvSpPr/>
          <p:nvPr/>
        </p:nvSpPr>
        <p:spPr>
          <a:xfrm>
            <a:off x="4853827" y="871435"/>
            <a:ext cx="2201374" cy="3345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专项测试</a:t>
            </a:r>
          </a:p>
        </p:txBody>
      </p:sp>
      <p:sp>
        <p:nvSpPr>
          <p:cNvPr id="8" name="矩形 7">
            <a:extLst>
              <a:ext uri="{FF2B5EF4-FFF2-40B4-BE49-F238E27FC236}">
                <a16:creationId xmlns:a16="http://schemas.microsoft.com/office/drawing/2014/main" id="{490853AB-F707-6EB8-AF43-7D23D4D2CD2D}"/>
              </a:ext>
            </a:extLst>
          </p:cNvPr>
          <p:cNvSpPr/>
          <p:nvPr/>
        </p:nvSpPr>
        <p:spPr>
          <a:xfrm>
            <a:off x="7213432" y="858207"/>
            <a:ext cx="1930568" cy="3345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四个阶段</a:t>
            </a:r>
          </a:p>
        </p:txBody>
      </p:sp>
    </p:spTree>
    <p:extLst>
      <p:ext uri="{BB962C8B-B14F-4D97-AF65-F5344CB8AC3E}">
        <p14:creationId xmlns:p14="http://schemas.microsoft.com/office/powerpoint/2010/main" val="1383595432"/>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78E6A6-A5C9-CF0F-D475-168F3B43BDF6}"/>
              </a:ext>
            </a:extLst>
          </p:cNvPr>
          <p:cNvSpPr>
            <a:spLocks noGrp="1"/>
          </p:cNvSpPr>
          <p:nvPr>
            <p:ph type="title"/>
          </p:nvPr>
        </p:nvSpPr>
        <p:spPr/>
        <p:txBody>
          <a:bodyPr/>
          <a:lstStyle/>
          <a:p>
            <a:r>
              <a:rPr kumimoji="1" lang="zh-CN" altLang="en-US" dirty="0">
                <a:sym typeface="+mn-ea"/>
              </a:rPr>
              <a:t>大数据</a:t>
            </a:r>
            <a:r>
              <a:rPr kumimoji="1" lang="en-US" altLang="zh-CN" dirty="0">
                <a:sym typeface="+mn-ea"/>
              </a:rPr>
              <a:t>ETL</a:t>
            </a:r>
            <a:r>
              <a:rPr kumimoji="1" lang="zh-CN" altLang="en-US" dirty="0">
                <a:sym typeface="+mn-ea"/>
              </a:rPr>
              <a:t>流程与测试</a:t>
            </a:r>
            <a:endParaRPr kumimoji="1" lang="zh-CN" altLang="en-US" dirty="0"/>
          </a:p>
        </p:txBody>
      </p:sp>
      <p:pic>
        <p:nvPicPr>
          <p:cNvPr id="4" name="图片 3">
            <a:extLst>
              <a:ext uri="{FF2B5EF4-FFF2-40B4-BE49-F238E27FC236}">
                <a16:creationId xmlns:a16="http://schemas.microsoft.com/office/drawing/2014/main" id="{46DA05C5-504E-7915-F292-32990F32F9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 y="750238"/>
            <a:ext cx="8093387" cy="4346843"/>
          </a:xfrm>
          <a:prstGeom prst="rect">
            <a:avLst/>
          </a:prstGeom>
        </p:spPr>
      </p:pic>
    </p:spTree>
    <p:extLst>
      <p:ext uri="{BB962C8B-B14F-4D97-AF65-F5344CB8AC3E}">
        <p14:creationId xmlns:p14="http://schemas.microsoft.com/office/powerpoint/2010/main" val="1446708406"/>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E38632-2862-C670-BE5C-50411E3FBC3E}"/>
              </a:ext>
            </a:extLst>
          </p:cNvPr>
          <p:cNvSpPr>
            <a:spLocks noGrp="1"/>
          </p:cNvSpPr>
          <p:nvPr>
            <p:ph type="title"/>
          </p:nvPr>
        </p:nvSpPr>
        <p:spPr/>
        <p:txBody>
          <a:bodyPr/>
          <a:lstStyle/>
          <a:p>
            <a:r>
              <a:rPr kumimoji="1" lang="zh-CN" altLang="en-US" dirty="0"/>
              <a:t>大数据架构设计</a:t>
            </a:r>
          </a:p>
        </p:txBody>
      </p:sp>
      <p:grpSp>
        <p:nvGrpSpPr>
          <p:cNvPr id="37" name="组合 36">
            <a:extLst>
              <a:ext uri="{FF2B5EF4-FFF2-40B4-BE49-F238E27FC236}">
                <a16:creationId xmlns:a16="http://schemas.microsoft.com/office/drawing/2014/main" id="{238BF337-8DE5-8488-E0F8-96E7ECC0DD53}"/>
              </a:ext>
            </a:extLst>
          </p:cNvPr>
          <p:cNvGrpSpPr/>
          <p:nvPr/>
        </p:nvGrpSpPr>
        <p:grpSpPr>
          <a:xfrm>
            <a:off x="4572000" y="1284542"/>
            <a:ext cx="4225766" cy="3238024"/>
            <a:chOff x="19387" y="5949"/>
            <a:chExt cx="17746" cy="13598"/>
          </a:xfrm>
        </p:grpSpPr>
        <p:sp>
          <p:nvSpPr>
            <p:cNvPr id="38" name="圆角矩形 37">
              <a:extLst>
                <a:ext uri="{FF2B5EF4-FFF2-40B4-BE49-F238E27FC236}">
                  <a16:creationId xmlns:a16="http://schemas.microsoft.com/office/drawing/2014/main" id="{5247AC4E-7039-85AE-9F26-B72EE7E550A6}"/>
                </a:ext>
              </a:extLst>
            </p:cNvPr>
            <p:cNvSpPr/>
            <p:nvPr/>
          </p:nvSpPr>
          <p:spPr>
            <a:xfrm>
              <a:off x="19387" y="6084"/>
              <a:ext cx="17746" cy="13463"/>
            </a:xfrm>
            <a:prstGeom prst="roundRect">
              <a:avLst/>
            </a:prstGeom>
            <a:solidFill>
              <a:schemeClr val="bg1"/>
            </a:solidFill>
            <a:ln>
              <a:solidFill>
                <a:srgbClr val="4E74AD"/>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39" name="IT基础设施云化">
              <a:extLst>
                <a:ext uri="{FF2B5EF4-FFF2-40B4-BE49-F238E27FC236}">
                  <a16:creationId xmlns:a16="http://schemas.microsoft.com/office/drawing/2014/main" id="{1DB798CB-EB6E-354B-6AA4-3ECFDF74E89C}"/>
                </a:ext>
              </a:extLst>
            </p:cNvPr>
            <p:cNvSpPr txBox="1"/>
            <p:nvPr/>
          </p:nvSpPr>
          <p:spPr>
            <a:xfrm>
              <a:off x="20018" y="7794"/>
              <a:ext cx="16490" cy="11431"/>
            </a:xfrm>
            <a:prstGeom prst="rect">
              <a:avLst/>
            </a:prstGeom>
            <a:ln w="12700">
              <a:noFill/>
              <a:miter lim="800000"/>
            </a:ln>
          </p:spPr>
          <p:txBody>
            <a:bodyPr wrap="square" lIns="10583" tIns="10583" rIns="10583" bIns="10583">
              <a:spAutoFit/>
            </a:bodyPr>
            <a:lstStyle/>
            <a:p>
              <a:pPr algn="l"/>
              <a:endParaRPr kumimoji="1" lang="en-US" altLang="zh-CN" sz="1350" dirty="0">
                <a:latin typeface="微软雅黑" panose="020B0503020204020204" pitchFamily="34" charset="-122"/>
                <a:ea typeface="微软雅黑" panose="020B0503020204020204" pitchFamily="34" charset="-122"/>
              </a:endParaRPr>
            </a:p>
            <a:p>
              <a:pPr algn="l"/>
              <a:r>
                <a:rPr kumimoji="1" lang="en-US" altLang="zh-CN" sz="1350" dirty="0">
                  <a:latin typeface="微软雅黑" panose="020B0503020204020204" pitchFamily="34" charset="-122"/>
                  <a:ea typeface="微软雅黑" panose="020B0503020204020204" pitchFamily="34" charset="-122"/>
                </a:rPr>
                <a:t>ADS</a:t>
              </a:r>
              <a:r>
                <a:rPr kumimoji="1" lang="zh-CN" altLang="en-US" sz="1350" dirty="0">
                  <a:latin typeface="微软雅黑" panose="020B0503020204020204" pitchFamily="34" charset="-122"/>
                  <a:ea typeface="微软雅黑" panose="020B0503020204020204" pitchFamily="34" charset="-122"/>
                </a:rPr>
                <a:t>：应用数据层，存放数据产品个性化的统计指标数据，主要面向</a:t>
              </a:r>
              <a:r>
                <a:rPr kumimoji="1" lang="en-US" altLang="zh-CN" sz="1350" dirty="0">
                  <a:latin typeface="微软雅黑" panose="020B0503020204020204" pitchFamily="34" charset="-122"/>
                  <a:ea typeface="微软雅黑" panose="020B0503020204020204" pitchFamily="34" charset="-122"/>
                </a:rPr>
                <a:t>BI</a:t>
              </a:r>
              <a:r>
                <a:rPr kumimoji="1" lang="zh-CN" altLang="en-US" sz="1350" dirty="0">
                  <a:latin typeface="微软雅黑" panose="020B0503020204020204" pitchFamily="34" charset="-122"/>
                  <a:ea typeface="微软雅黑" panose="020B0503020204020204" pitchFamily="34" charset="-122"/>
                </a:rPr>
                <a:t>和报表展示。目前包含</a:t>
              </a:r>
              <a:r>
                <a:rPr kumimoji="1" lang="en-US" altLang="zh-CN" sz="1350" dirty="0" err="1">
                  <a:latin typeface="微软雅黑" panose="020B0503020204020204" pitchFamily="34" charset="-122"/>
                  <a:ea typeface="微软雅黑" panose="020B0503020204020204" pitchFamily="34" charset="-122"/>
                </a:rPr>
                <a:t>mysql</a:t>
              </a:r>
              <a:r>
                <a:rPr kumimoji="1" lang="zh-CN" altLang="en-US" sz="1350" dirty="0">
                  <a:latin typeface="微软雅黑" panose="020B0503020204020204" pitchFamily="34" charset="-122"/>
                  <a:ea typeface="微软雅黑" panose="020B0503020204020204" pitchFamily="34" charset="-122"/>
                </a:rPr>
                <a:t>表、</a:t>
              </a:r>
              <a:r>
                <a:rPr kumimoji="1" lang="en-US" altLang="zh-CN" sz="1350" dirty="0">
                  <a:latin typeface="微软雅黑" panose="020B0503020204020204" pitchFamily="34" charset="-122"/>
                  <a:ea typeface="微软雅黑" panose="020B0503020204020204" pitchFamily="34" charset="-122"/>
                </a:rPr>
                <a:t>druid</a:t>
              </a:r>
              <a:r>
                <a:rPr kumimoji="1" lang="zh-CN" altLang="en-US" sz="1350" dirty="0">
                  <a:latin typeface="微软雅黑" panose="020B0503020204020204" pitchFamily="34" charset="-122"/>
                  <a:ea typeface="微软雅黑" panose="020B0503020204020204" pitchFamily="34" charset="-122"/>
                </a:rPr>
                <a:t>表和</a:t>
              </a:r>
              <a:r>
                <a:rPr kumimoji="1" lang="en-US" altLang="zh-CN" sz="1350" dirty="0" err="1">
                  <a:latin typeface="微软雅黑" panose="020B0503020204020204" pitchFamily="34" charset="-122"/>
                  <a:ea typeface="微软雅黑" panose="020B0503020204020204" pitchFamily="34" charset="-122"/>
                </a:rPr>
                <a:t>kylin</a:t>
              </a:r>
              <a:r>
                <a:rPr kumimoji="1" lang="zh-CN" altLang="en-US" sz="1350" dirty="0">
                  <a:latin typeface="微软雅黑" panose="020B0503020204020204" pitchFamily="34" charset="-122"/>
                  <a:ea typeface="微软雅黑" panose="020B0503020204020204" pitchFamily="34" charset="-122"/>
                </a:rPr>
                <a:t>表。</a:t>
              </a:r>
              <a:endParaRPr kumimoji="1" lang="en-US" altLang="zh-CN" sz="1350" dirty="0">
                <a:latin typeface="微软雅黑" panose="020B0503020204020204" pitchFamily="34" charset="-122"/>
                <a:ea typeface="微软雅黑" panose="020B0503020204020204" pitchFamily="34" charset="-122"/>
              </a:endParaRPr>
            </a:p>
            <a:p>
              <a:pPr algn="l"/>
              <a:r>
                <a:rPr kumimoji="1" lang="zh-CN" altLang="en-US" sz="1350" dirty="0">
                  <a:latin typeface="微软雅黑" panose="020B0503020204020204" pitchFamily="34" charset="-122"/>
                  <a:ea typeface="微软雅黑" panose="020B0503020204020204" pitchFamily="34" charset="-122"/>
                </a:rPr>
                <a:t> </a:t>
              </a:r>
            </a:p>
            <a:p>
              <a:pPr algn="l"/>
              <a:r>
                <a:rPr kumimoji="1" lang="en-US" altLang="zh-CN" sz="1350" dirty="0">
                  <a:latin typeface="微软雅黑" panose="020B0503020204020204" pitchFamily="34" charset="-122"/>
                  <a:ea typeface="微软雅黑" panose="020B0503020204020204" pitchFamily="34" charset="-122"/>
                </a:rPr>
                <a:t>DWS</a:t>
              </a:r>
              <a:r>
                <a:rPr kumimoji="1" lang="zh-CN" altLang="en-US" sz="1350" dirty="0">
                  <a:latin typeface="微软雅黑" panose="020B0503020204020204" pitchFamily="34" charset="-122"/>
                  <a:ea typeface="微软雅黑" panose="020B0503020204020204" pitchFamily="34" charset="-122"/>
                </a:rPr>
                <a:t>：汇总数据层，根据主要的维度进行轻度聚合，构建公共指标数据层。目前数据存放在</a:t>
              </a:r>
              <a:r>
                <a:rPr kumimoji="1" lang="en-US" altLang="zh-CN" sz="1350" dirty="0" err="1">
                  <a:latin typeface="微软雅黑" panose="020B0503020204020204" pitchFamily="34" charset="-122"/>
                  <a:ea typeface="微软雅黑" panose="020B0503020204020204" pitchFamily="34" charset="-122"/>
                </a:rPr>
                <a:t>hdfs</a:t>
              </a:r>
              <a:r>
                <a:rPr kumimoji="1" lang="zh-CN" altLang="en-US" sz="1350" dirty="0">
                  <a:latin typeface="微软雅黑" panose="020B0503020204020204" pitchFamily="34" charset="-122"/>
                  <a:ea typeface="微软雅黑" panose="020B0503020204020204" pitchFamily="34" charset="-122"/>
                </a:rPr>
                <a:t>上，提供</a:t>
              </a:r>
              <a:r>
                <a:rPr kumimoji="1" lang="en-US" altLang="zh-CN" sz="1350" dirty="0">
                  <a:latin typeface="微软雅黑" panose="020B0503020204020204" pitchFamily="34" charset="-122"/>
                  <a:ea typeface="微软雅黑" panose="020B0503020204020204" pitchFamily="34" charset="-122"/>
                </a:rPr>
                <a:t>hive</a:t>
              </a:r>
              <a:r>
                <a:rPr kumimoji="1" lang="zh-CN" altLang="en-US" sz="1350" dirty="0">
                  <a:latin typeface="微软雅黑" panose="020B0503020204020204" pitchFamily="34" charset="-122"/>
                  <a:ea typeface="微软雅黑" panose="020B0503020204020204" pitchFamily="34" charset="-122"/>
                </a:rPr>
                <a:t>表。</a:t>
              </a:r>
              <a:endParaRPr kumimoji="1" lang="en-US" altLang="zh-CN" sz="1350" dirty="0">
                <a:latin typeface="微软雅黑" panose="020B0503020204020204" pitchFamily="34" charset="-122"/>
                <a:ea typeface="微软雅黑" panose="020B0503020204020204" pitchFamily="34" charset="-122"/>
              </a:endParaRPr>
            </a:p>
            <a:p>
              <a:pPr algn="l"/>
              <a:endParaRPr kumimoji="1" lang="en-US" altLang="zh-CN" sz="1350" dirty="0">
                <a:latin typeface="微软雅黑" panose="020B0503020204020204" pitchFamily="34" charset="-122"/>
                <a:ea typeface="微软雅黑" panose="020B0503020204020204" pitchFamily="34" charset="-122"/>
              </a:endParaRPr>
            </a:p>
            <a:p>
              <a:pPr algn="l"/>
              <a:r>
                <a:rPr kumimoji="1" lang="en-US" altLang="zh-CN" sz="1350" dirty="0">
                  <a:latin typeface="微软雅黑" panose="020B0503020204020204" pitchFamily="34" charset="-122"/>
                  <a:ea typeface="微软雅黑" panose="020B0503020204020204" pitchFamily="34" charset="-122"/>
                </a:rPr>
                <a:t>DWD</a:t>
              </a:r>
              <a:r>
                <a:rPr kumimoji="1" lang="zh-CN" altLang="en-US" sz="1350" dirty="0">
                  <a:latin typeface="微软雅黑" panose="020B0503020204020204" pitchFamily="34" charset="-122"/>
                  <a:ea typeface="微软雅黑" panose="020B0503020204020204" pitchFamily="34" charset="-122"/>
                </a:rPr>
                <a:t>：明细数据层，采用维度退化的方式，将维度退化的事实表中，减少事实表和维度表的关联。目前主要存储模型数据，存放在</a:t>
              </a:r>
              <a:r>
                <a:rPr kumimoji="1" lang="en-US" altLang="zh-CN" sz="1350" dirty="0" err="1">
                  <a:latin typeface="微软雅黑" panose="020B0503020204020204" pitchFamily="34" charset="-122"/>
                  <a:ea typeface="微软雅黑" panose="020B0503020204020204" pitchFamily="34" charset="-122"/>
                </a:rPr>
                <a:t>hdfs</a:t>
              </a:r>
              <a:r>
                <a:rPr kumimoji="1" lang="zh-CN" altLang="en-US" sz="1350" dirty="0">
                  <a:latin typeface="微软雅黑" panose="020B0503020204020204" pitchFamily="34" charset="-122"/>
                  <a:ea typeface="微软雅黑" panose="020B0503020204020204" pitchFamily="34" charset="-122"/>
                </a:rPr>
                <a:t>上，提供</a:t>
              </a:r>
              <a:r>
                <a:rPr kumimoji="1" lang="en-US" altLang="zh-CN" sz="1350" dirty="0">
                  <a:latin typeface="微软雅黑" panose="020B0503020204020204" pitchFamily="34" charset="-122"/>
                  <a:ea typeface="微软雅黑" panose="020B0503020204020204" pitchFamily="34" charset="-122"/>
                </a:rPr>
                <a:t>hive</a:t>
              </a:r>
              <a:r>
                <a:rPr kumimoji="1" lang="zh-CN" altLang="en-US" sz="1350" dirty="0">
                  <a:latin typeface="微软雅黑" panose="020B0503020204020204" pitchFamily="34" charset="-122"/>
                  <a:ea typeface="微软雅黑" panose="020B0503020204020204" pitchFamily="34" charset="-122"/>
                </a:rPr>
                <a:t>表。</a:t>
              </a:r>
              <a:endParaRPr kumimoji="1" lang="en-US" altLang="zh-CN" sz="1350" dirty="0">
                <a:latin typeface="微软雅黑" panose="020B0503020204020204" pitchFamily="34" charset="-122"/>
                <a:ea typeface="微软雅黑" panose="020B0503020204020204" pitchFamily="34" charset="-122"/>
              </a:endParaRPr>
            </a:p>
            <a:p>
              <a:pPr algn="l"/>
              <a:endParaRPr kumimoji="1" lang="en-US" altLang="zh-CN" sz="1350" dirty="0">
                <a:latin typeface="微软雅黑" panose="020B0503020204020204" pitchFamily="34" charset="-122"/>
                <a:ea typeface="微软雅黑" panose="020B0503020204020204" pitchFamily="34" charset="-122"/>
              </a:endParaRPr>
            </a:p>
          </p:txBody>
        </p:sp>
        <p:sp>
          <p:nvSpPr>
            <p:cNvPr id="40" name="圆角矩形 39">
              <a:extLst>
                <a:ext uri="{FF2B5EF4-FFF2-40B4-BE49-F238E27FC236}">
                  <a16:creationId xmlns:a16="http://schemas.microsoft.com/office/drawing/2014/main" id="{BC041CB9-19BE-1B86-6034-7C8970701F5B}"/>
                </a:ext>
              </a:extLst>
            </p:cNvPr>
            <p:cNvSpPr/>
            <p:nvPr/>
          </p:nvSpPr>
          <p:spPr>
            <a:xfrm>
              <a:off x="19393" y="5949"/>
              <a:ext cx="17740" cy="2107"/>
            </a:xfrm>
            <a:prstGeom prst="roundRect">
              <a:avLst/>
            </a:prstGeom>
            <a:solidFill>
              <a:schemeClr val="accent5">
                <a:lumMod val="75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latin typeface="微软雅黑" panose="020B0503020204020204" pitchFamily="34" charset="-122"/>
                  <a:ea typeface="微软雅黑" panose="020B0503020204020204" pitchFamily="34" charset="-122"/>
                </a:rPr>
                <a:t>结构分层</a:t>
              </a:r>
            </a:p>
          </p:txBody>
        </p:sp>
      </p:grpSp>
      <p:grpSp>
        <p:nvGrpSpPr>
          <p:cNvPr id="41" name="组合 40">
            <a:extLst>
              <a:ext uri="{FF2B5EF4-FFF2-40B4-BE49-F238E27FC236}">
                <a16:creationId xmlns:a16="http://schemas.microsoft.com/office/drawing/2014/main" id="{CBEB1F41-01C6-CD71-5F74-01031C038AB1}"/>
              </a:ext>
            </a:extLst>
          </p:cNvPr>
          <p:cNvGrpSpPr/>
          <p:nvPr/>
        </p:nvGrpSpPr>
        <p:grpSpPr>
          <a:xfrm>
            <a:off x="141447" y="880920"/>
            <a:ext cx="3965019" cy="4178618"/>
            <a:chOff x="594" y="3210"/>
            <a:chExt cx="16651" cy="17548"/>
          </a:xfrm>
        </p:grpSpPr>
        <p:grpSp>
          <p:nvGrpSpPr>
            <p:cNvPr id="42" name="组合 41">
              <a:extLst>
                <a:ext uri="{FF2B5EF4-FFF2-40B4-BE49-F238E27FC236}">
                  <a16:creationId xmlns:a16="http://schemas.microsoft.com/office/drawing/2014/main" id="{F7C2EB10-DD7D-51A0-777E-C2FAF433A15E}"/>
                </a:ext>
              </a:extLst>
            </p:cNvPr>
            <p:cNvGrpSpPr/>
            <p:nvPr/>
          </p:nvGrpSpPr>
          <p:grpSpPr>
            <a:xfrm>
              <a:off x="594" y="3210"/>
              <a:ext cx="16651" cy="17548"/>
              <a:chOff x="470" y="3187"/>
              <a:chExt cx="16651" cy="17548"/>
            </a:xfrm>
          </p:grpSpPr>
          <p:sp>
            <p:nvSpPr>
              <p:cNvPr id="45" name="矩形 44">
                <a:extLst>
                  <a:ext uri="{FF2B5EF4-FFF2-40B4-BE49-F238E27FC236}">
                    <a16:creationId xmlns:a16="http://schemas.microsoft.com/office/drawing/2014/main" id="{46BEBEB5-88DB-FFBC-09D6-59F20A3E04D7}"/>
                  </a:ext>
                </a:extLst>
              </p:cNvPr>
              <p:cNvSpPr/>
              <p:nvPr/>
            </p:nvSpPr>
            <p:spPr>
              <a:xfrm>
                <a:off x="569" y="17746"/>
                <a:ext cx="16552" cy="2779"/>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6" name="矩形 45">
                <a:extLst>
                  <a:ext uri="{FF2B5EF4-FFF2-40B4-BE49-F238E27FC236}">
                    <a16:creationId xmlns:a16="http://schemas.microsoft.com/office/drawing/2014/main" id="{0E4E211B-8335-5BDA-C6E8-C611F0E2FEA2}"/>
                  </a:ext>
                </a:extLst>
              </p:cNvPr>
              <p:cNvSpPr/>
              <p:nvPr/>
            </p:nvSpPr>
            <p:spPr>
              <a:xfrm>
                <a:off x="568" y="7681"/>
                <a:ext cx="16553" cy="9061"/>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47" name="组合 46">
                <a:extLst>
                  <a:ext uri="{FF2B5EF4-FFF2-40B4-BE49-F238E27FC236}">
                    <a16:creationId xmlns:a16="http://schemas.microsoft.com/office/drawing/2014/main" id="{A8C1BA0C-808E-6E2C-ED93-810A43378830}"/>
                  </a:ext>
                </a:extLst>
              </p:cNvPr>
              <p:cNvGrpSpPr/>
              <p:nvPr/>
            </p:nvGrpSpPr>
            <p:grpSpPr>
              <a:xfrm>
                <a:off x="470" y="3187"/>
                <a:ext cx="16651" cy="17548"/>
                <a:chOff x="470" y="3187"/>
                <a:chExt cx="16651" cy="17548"/>
              </a:xfrm>
            </p:grpSpPr>
            <p:cxnSp>
              <p:nvCxnSpPr>
                <p:cNvPr id="48" name="直接箭头连接符 23">
                  <a:extLst>
                    <a:ext uri="{FF2B5EF4-FFF2-40B4-BE49-F238E27FC236}">
                      <a16:creationId xmlns:a16="http://schemas.microsoft.com/office/drawing/2014/main" id="{ED39D82D-EFFC-E0B9-CE08-98BAC3DD135C}"/>
                    </a:ext>
                  </a:extLst>
                </p:cNvPr>
                <p:cNvCxnSpPr>
                  <a:stCxn id="56" idx="0"/>
                  <a:endCxn id="55" idx="2"/>
                </p:cNvCxnSpPr>
                <p:nvPr/>
              </p:nvCxnSpPr>
              <p:spPr>
                <a:xfrm flipH="1" flipV="1">
                  <a:off x="5043" y="13193"/>
                  <a:ext cx="1" cy="14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直接箭头连接符 24">
                  <a:extLst>
                    <a:ext uri="{FF2B5EF4-FFF2-40B4-BE49-F238E27FC236}">
                      <a16:creationId xmlns:a16="http://schemas.microsoft.com/office/drawing/2014/main" id="{A7BA6E53-3A08-852D-9B84-82BF8D1215D6}"/>
                    </a:ext>
                  </a:extLst>
                </p:cNvPr>
                <p:cNvCxnSpPr>
                  <a:stCxn id="55" idx="0"/>
                  <a:endCxn id="54" idx="2"/>
                </p:cNvCxnSpPr>
                <p:nvPr/>
              </p:nvCxnSpPr>
              <p:spPr>
                <a:xfrm flipV="1">
                  <a:off x="5043" y="10758"/>
                  <a:ext cx="0" cy="13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FF959429-BF11-8120-4F0E-76F118FA903D}"/>
                    </a:ext>
                  </a:extLst>
                </p:cNvPr>
                <p:cNvGrpSpPr/>
                <p:nvPr/>
              </p:nvGrpSpPr>
              <p:grpSpPr>
                <a:xfrm>
                  <a:off x="470" y="3187"/>
                  <a:ext cx="16651" cy="17548"/>
                  <a:chOff x="470" y="3187"/>
                  <a:chExt cx="16651" cy="17548"/>
                </a:xfrm>
              </p:grpSpPr>
              <p:cxnSp>
                <p:nvCxnSpPr>
                  <p:cNvPr id="51" name="直接箭头连接符 25">
                    <a:extLst>
                      <a:ext uri="{FF2B5EF4-FFF2-40B4-BE49-F238E27FC236}">
                        <a16:creationId xmlns:a16="http://schemas.microsoft.com/office/drawing/2014/main" id="{80F32AA1-B5E1-5EDE-EDFD-E3C058945366}"/>
                      </a:ext>
                    </a:extLst>
                  </p:cNvPr>
                  <p:cNvCxnSpPr>
                    <a:stCxn id="57" idx="0"/>
                    <a:endCxn id="58" idx="2"/>
                  </p:cNvCxnSpPr>
                  <p:nvPr/>
                </p:nvCxnSpPr>
                <p:spPr>
                  <a:xfrm flipV="1">
                    <a:off x="10819" y="10758"/>
                    <a:ext cx="0" cy="39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52" name="组合 51">
                    <a:extLst>
                      <a:ext uri="{FF2B5EF4-FFF2-40B4-BE49-F238E27FC236}">
                        <a16:creationId xmlns:a16="http://schemas.microsoft.com/office/drawing/2014/main" id="{5A501A15-0275-2ACC-46E5-C0C6409C28CF}"/>
                      </a:ext>
                    </a:extLst>
                  </p:cNvPr>
                  <p:cNvGrpSpPr/>
                  <p:nvPr/>
                </p:nvGrpSpPr>
                <p:grpSpPr>
                  <a:xfrm>
                    <a:off x="470" y="3187"/>
                    <a:ext cx="16651" cy="17548"/>
                    <a:chOff x="470" y="3187"/>
                    <a:chExt cx="16651" cy="17548"/>
                  </a:xfrm>
                </p:grpSpPr>
                <p:sp>
                  <p:nvSpPr>
                    <p:cNvPr id="53" name="矩形 52">
                      <a:extLst>
                        <a:ext uri="{FF2B5EF4-FFF2-40B4-BE49-F238E27FC236}">
                          <a16:creationId xmlns:a16="http://schemas.microsoft.com/office/drawing/2014/main" id="{3E80DDC1-93D2-DC9A-D589-F83A85CDB220}"/>
                        </a:ext>
                      </a:extLst>
                    </p:cNvPr>
                    <p:cNvSpPr/>
                    <p:nvPr/>
                  </p:nvSpPr>
                  <p:spPr>
                    <a:xfrm>
                      <a:off x="568" y="3620"/>
                      <a:ext cx="16553" cy="3118"/>
                    </a:xfrm>
                    <a:prstGeom prst="rect">
                      <a:avLst/>
                    </a:prstGeom>
                    <a:solidFill>
                      <a:schemeClr val="bg1">
                        <a:lumMod val="95000"/>
                      </a:schemeClr>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4" name="矩形 53">
                      <a:extLst>
                        <a:ext uri="{FF2B5EF4-FFF2-40B4-BE49-F238E27FC236}">
                          <a16:creationId xmlns:a16="http://schemas.microsoft.com/office/drawing/2014/main" id="{173E7159-9278-5A7C-FE58-5AA7A56444A5}"/>
                        </a:ext>
                      </a:extLst>
                    </p:cNvPr>
                    <p:cNvSpPr/>
                    <p:nvPr/>
                  </p:nvSpPr>
                  <p:spPr>
                    <a:xfrm>
                      <a:off x="2775" y="9624"/>
                      <a:ext cx="4535" cy="1134"/>
                    </a:xfrm>
                    <a:prstGeom prst="rect">
                      <a:avLst/>
                    </a:prstGeom>
                    <a:solidFill>
                      <a:srgbClr val="3498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微软雅黑" panose="020B0503020204020204" pitchFamily="34" charset="-122"/>
                          <a:ea typeface="微软雅黑" panose="020B0503020204020204" pitchFamily="34" charset="-122"/>
                          <a:cs typeface="微软雅黑" panose="020B0503020204020204" pitchFamily="34" charset="-122"/>
                        </a:rPr>
                        <a:t>ADS</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层</a:t>
                      </a:r>
                    </a:p>
                  </p:txBody>
                </p:sp>
                <p:sp>
                  <p:nvSpPr>
                    <p:cNvPr id="55" name="矩形 54">
                      <a:extLst>
                        <a:ext uri="{FF2B5EF4-FFF2-40B4-BE49-F238E27FC236}">
                          <a16:creationId xmlns:a16="http://schemas.microsoft.com/office/drawing/2014/main" id="{FC398E3E-C584-C3A9-0FF1-72E10BBB7732}"/>
                        </a:ext>
                      </a:extLst>
                    </p:cNvPr>
                    <p:cNvSpPr/>
                    <p:nvPr/>
                  </p:nvSpPr>
                  <p:spPr>
                    <a:xfrm>
                      <a:off x="2775" y="12059"/>
                      <a:ext cx="4535" cy="1134"/>
                    </a:xfrm>
                    <a:prstGeom prst="rect">
                      <a:avLst/>
                    </a:prstGeom>
                    <a:solidFill>
                      <a:srgbClr val="3498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微软雅黑" panose="020B0503020204020204" pitchFamily="34" charset="-122"/>
                          <a:ea typeface="微软雅黑" panose="020B0503020204020204" pitchFamily="34" charset="-122"/>
                          <a:cs typeface="微软雅黑" panose="020B0503020204020204" pitchFamily="34" charset="-122"/>
                        </a:rPr>
                        <a:t>DWS</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层</a:t>
                      </a:r>
                    </a:p>
                  </p:txBody>
                </p:sp>
                <p:sp>
                  <p:nvSpPr>
                    <p:cNvPr id="56" name="矩形 55">
                      <a:extLst>
                        <a:ext uri="{FF2B5EF4-FFF2-40B4-BE49-F238E27FC236}">
                          <a16:creationId xmlns:a16="http://schemas.microsoft.com/office/drawing/2014/main" id="{A1728583-8C0F-C354-8715-0081659F6180}"/>
                        </a:ext>
                      </a:extLst>
                    </p:cNvPr>
                    <p:cNvSpPr/>
                    <p:nvPr/>
                  </p:nvSpPr>
                  <p:spPr>
                    <a:xfrm>
                      <a:off x="2776" y="14679"/>
                      <a:ext cx="4535" cy="1134"/>
                    </a:xfrm>
                    <a:prstGeom prst="rect">
                      <a:avLst/>
                    </a:prstGeom>
                    <a:solidFill>
                      <a:srgbClr val="3498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微软雅黑" panose="020B0503020204020204" pitchFamily="34" charset="-122"/>
                          <a:ea typeface="微软雅黑" panose="020B0503020204020204" pitchFamily="34" charset="-122"/>
                          <a:cs typeface="微软雅黑" panose="020B0503020204020204" pitchFamily="34" charset="-122"/>
                        </a:rPr>
                        <a:t>DWD</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层</a:t>
                      </a:r>
                    </a:p>
                  </p:txBody>
                </p:sp>
                <p:sp>
                  <p:nvSpPr>
                    <p:cNvPr id="57" name="矩形 56">
                      <a:extLst>
                        <a:ext uri="{FF2B5EF4-FFF2-40B4-BE49-F238E27FC236}">
                          <a16:creationId xmlns:a16="http://schemas.microsoft.com/office/drawing/2014/main" id="{4593E1DE-557A-9EE5-F815-386F3B3F41DB}"/>
                        </a:ext>
                      </a:extLst>
                    </p:cNvPr>
                    <p:cNvSpPr/>
                    <p:nvPr/>
                  </p:nvSpPr>
                  <p:spPr>
                    <a:xfrm>
                      <a:off x="8551" y="14679"/>
                      <a:ext cx="4535" cy="1134"/>
                    </a:xfrm>
                    <a:prstGeom prst="rect">
                      <a:avLst/>
                    </a:prstGeom>
                    <a:solidFill>
                      <a:srgbClr val="3498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微软雅黑" panose="020B0503020204020204" pitchFamily="34" charset="-122"/>
                          <a:ea typeface="微软雅黑" panose="020B0503020204020204" pitchFamily="34" charset="-122"/>
                          <a:cs typeface="微软雅黑" panose="020B0503020204020204" pitchFamily="34" charset="-122"/>
                        </a:rPr>
                        <a:t>DWD</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层</a:t>
                      </a:r>
                    </a:p>
                  </p:txBody>
                </p:sp>
                <p:sp>
                  <p:nvSpPr>
                    <p:cNvPr id="58" name="矩形 57">
                      <a:extLst>
                        <a:ext uri="{FF2B5EF4-FFF2-40B4-BE49-F238E27FC236}">
                          <a16:creationId xmlns:a16="http://schemas.microsoft.com/office/drawing/2014/main" id="{2DCA8ECA-4793-4488-7198-BB5FD10E6145}"/>
                        </a:ext>
                      </a:extLst>
                    </p:cNvPr>
                    <p:cNvSpPr/>
                    <p:nvPr/>
                  </p:nvSpPr>
                  <p:spPr>
                    <a:xfrm>
                      <a:off x="8551" y="9624"/>
                      <a:ext cx="4535" cy="1134"/>
                    </a:xfrm>
                    <a:prstGeom prst="rect">
                      <a:avLst/>
                    </a:prstGeom>
                    <a:solidFill>
                      <a:srgbClr val="3498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微软雅黑" panose="020B0503020204020204" pitchFamily="34" charset="-122"/>
                          <a:ea typeface="微软雅黑" panose="020B0503020204020204" pitchFamily="34" charset="-122"/>
                          <a:cs typeface="微软雅黑" panose="020B0503020204020204" pitchFamily="34" charset="-122"/>
                        </a:rPr>
                        <a:t>ADS</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层</a:t>
                      </a:r>
                    </a:p>
                  </p:txBody>
                </p:sp>
                <p:sp>
                  <p:nvSpPr>
                    <p:cNvPr id="59" name="矩形 58">
                      <a:extLst>
                        <a:ext uri="{FF2B5EF4-FFF2-40B4-BE49-F238E27FC236}">
                          <a16:creationId xmlns:a16="http://schemas.microsoft.com/office/drawing/2014/main" id="{F3B688BA-CA77-88FF-2BB1-440367885137}"/>
                        </a:ext>
                      </a:extLst>
                    </p:cNvPr>
                    <p:cNvSpPr/>
                    <p:nvPr/>
                  </p:nvSpPr>
                  <p:spPr>
                    <a:xfrm>
                      <a:off x="3367" y="18514"/>
                      <a:ext cx="4535" cy="1134"/>
                    </a:xfrm>
                    <a:prstGeom prst="rect">
                      <a:avLst/>
                    </a:prstGeom>
                    <a:solidFill>
                      <a:srgbClr val="3498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微软雅黑" panose="020B0503020204020204" pitchFamily="34" charset="-122"/>
                          <a:ea typeface="微软雅黑" panose="020B0503020204020204" pitchFamily="34" charset="-122"/>
                        </a:rPr>
                        <a:t>服务日志</a:t>
                      </a:r>
                    </a:p>
                  </p:txBody>
                </p:sp>
                <p:sp>
                  <p:nvSpPr>
                    <p:cNvPr id="60" name="矩形 59">
                      <a:extLst>
                        <a:ext uri="{FF2B5EF4-FFF2-40B4-BE49-F238E27FC236}">
                          <a16:creationId xmlns:a16="http://schemas.microsoft.com/office/drawing/2014/main" id="{60D004E8-793C-0C5C-209F-4098D3F12C82}"/>
                        </a:ext>
                      </a:extLst>
                    </p:cNvPr>
                    <p:cNvSpPr/>
                    <p:nvPr/>
                  </p:nvSpPr>
                  <p:spPr>
                    <a:xfrm>
                      <a:off x="10060" y="18514"/>
                      <a:ext cx="5669" cy="1134"/>
                    </a:xfrm>
                    <a:prstGeom prst="rect">
                      <a:avLst/>
                    </a:prstGeom>
                    <a:solidFill>
                      <a:srgbClr val="3498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微软雅黑" panose="020B0503020204020204" pitchFamily="34" charset="-122"/>
                          <a:ea typeface="微软雅黑" panose="020B0503020204020204" pitchFamily="34" charset="-122"/>
                        </a:rPr>
                        <a:t>外部接口数据</a:t>
                      </a:r>
                    </a:p>
                  </p:txBody>
                </p:sp>
                <p:sp>
                  <p:nvSpPr>
                    <p:cNvPr id="61" name="矩形 60">
                      <a:extLst>
                        <a:ext uri="{FF2B5EF4-FFF2-40B4-BE49-F238E27FC236}">
                          <a16:creationId xmlns:a16="http://schemas.microsoft.com/office/drawing/2014/main" id="{2E0FDC8D-A156-92D7-E680-7AF06ECB6B63}"/>
                        </a:ext>
                      </a:extLst>
                    </p:cNvPr>
                    <p:cNvSpPr/>
                    <p:nvPr/>
                  </p:nvSpPr>
                  <p:spPr>
                    <a:xfrm>
                      <a:off x="2775" y="4608"/>
                      <a:ext cx="4535" cy="1134"/>
                    </a:xfrm>
                    <a:prstGeom prst="rect">
                      <a:avLst/>
                    </a:prstGeom>
                    <a:solidFill>
                      <a:srgbClr val="3498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bg1"/>
                          </a:solidFill>
                          <a:latin typeface="微软雅黑" panose="020B0503020204020204" pitchFamily="34" charset="-122"/>
                          <a:ea typeface="微软雅黑" panose="020B0503020204020204" pitchFamily="34" charset="-122"/>
                        </a:rPr>
                        <a:t>报表查询</a:t>
                      </a:r>
                    </a:p>
                  </p:txBody>
                </p:sp>
                <p:sp>
                  <p:nvSpPr>
                    <p:cNvPr id="62" name="矩形 61">
                      <a:extLst>
                        <a:ext uri="{FF2B5EF4-FFF2-40B4-BE49-F238E27FC236}">
                          <a16:creationId xmlns:a16="http://schemas.microsoft.com/office/drawing/2014/main" id="{BE2E7127-6E22-1E47-E0AF-B4A35598FFA0}"/>
                        </a:ext>
                      </a:extLst>
                    </p:cNvPr>
                    <p:cNvSpPr/>
                    <p:nvPr/>
                  </p:nvSpPr>
                  <p:spPr>
                    <a:xfrm>
                      <a:off x="8016" y="4612"/>
                      <a:ext cx="4535" cy="1134"/>
                    </a:xfrm>
                    <a:prstGeom prst="rect">
                      <a:avLst/>
                    </a:prstGeom>
                    <a:solidFill>
                      <a:srgbClr val="3498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bg1"/>
                          </a:solidFill>
                          <a:latin typeface="微软雅黑" panose="020B0503020204020204" pitchFamily="34" charset="-122"/>
                          <a:ea typeface="微软雅黑" panose="020B0503020204020204" pitchFamily="34" charset="-122"/>
                        </a:rPr>
                        <a:t>告警服务</a:t>
                      </a:r>
                    </a:p>
                  </p:txBody>
                </p:sp>
                <p:sp>
                  <p:nvSpPr>
                    <p:cNvPr id="63" name="矩形 62">
                      <a:extLst>
                        <a:ext uri="{FF2B5EF4-FFF2-40B4-BE49-F238E27FC236}">
                          <a16:creationId xmlns:a16="http://schemas.microsoft.com/office/drawing/2014/main" id="{2BC673BC-8F4E-90BE-657D-769039771A43}"/>
                        </a:ext>
                      </a:extLst>
                    </p:cNvPr>
                    <p:cNvSpPr/>
                    <p:nvPr/>
                  </p:nvSpPr>
                  <p:spPr>
                    <a:xfrm>
                      <a:off x="14560" y="9393"/>
                      <a:ext cx="1134" cy="6540"/>
                    </a:xfrm>
                    <a:prstGeom prst="rect">
                      <a:avLst/>
                    </a:prstGeom>
                    <a:solidFill>
                      <a:srgbClr val="3498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微软雅黑" panose="020B0503020204020204" pitchFamily="34" charset="-122"/>
                          <a:ea typeface="微软雅黑" panose="020B0503020204020204" pitchFamily="34" charset="-122"/>
                          <a:cs typeface="微软雅黑" panose="020B0503020204020204" pitchFamily="34" charset="-122"/>
                        </a:rPr>
                        <a:t>D</a:t>
                      </a:r>
                    </a:p>
                    <a:p>
                      <a:pPr algn="ctr"/>
                      <a:r>
                        <a:rPr lang="en-US" altLang="zh-CN" sz="1400">
                          <a:latin typeface="微软雅黑" panose="020B0503020204020204" pitchFamily="34" charset="-122"/>
                          <a:ea typeface="微软雅黑" panose="020B0503020204020204" pitchFamily="34" charset="-122"/>
                          <a:cs typeface="微软雅黑" panose="020B0503020204020204" pitchFamily="34" charset="-122"/>
                        </a:rPr>
                        <a:t>I</a:t>
                      </a:r>
                    </a:p>
                    <a:p>
                      <a:pPr algn="ctr"/>
                      <a:r>
                        <a:rPr lang="en-US" altLang="zh-CN" sz="1400">
                          <a:latin typeface="微软雅黑" panose="020B0503020204020204" pitchFamily="34" charset="-122"/>
                          <a:ea typeface="微软雅黑" panose="020B0503020204020204" pitchFamily="34" charset="-122"/>
                          <a:cs typeface="微软雅黑" panose="020B0503020204020204" pitchFamily="34" charset="-122"/>
                        </a:rPr>
                        <a:t>M</a:t>
                      </a:r>
                    </a:p>
                    <a:p>
                      <a:pPr algn="ct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层</a:t>
                      </a:r>
                    </a:p>
                  </p:txBody>
                </p:sp>
                <p:sp>
                  <p:nvSpPr>
                    <p:cNvPr id="64" name="文本框 63">
                      <a:extLst>
                        <a:ext uri="{FF2B5EF4-FFF2-40B4-BE49-F238E27FC236}">
                          <a16:creationId xmlns:a16="http://schemas.microsoft.com/office/drawing/2014/main" id="{B682D192-7C6A-9D88-636B-96142826C75E}"/>
                        </a:ext>
                      </a:extLst>
                    </p:cNvPr>
                    <p:cNvSpPr txBox="1"/>
                    <p:nvPr/>
                  </p:nvSpPr>
                  <p:spPr>
                    <a:xfrm>
                      <a:off x="470" y="8169"/>
                      <a:ext cx="1680" cy="8073"/>
                    </a:xfrm>
                    <a:prstGeom prst="rect">
                      <a:avLst/>
                    </a:prstGeom>
                    <a:noFill/>
                  </p:spPr>
                  <p:txBody>
                    <a:bodyPr vert="eaVert" wrap="square" rtlCol="0">
                      <a:spAutoFit/>
                    </a:bodyPr>
                    <a:lstStyle/>
                    <a:p>
                      <a:pPr algn="ctr"/>
                      <a:r>
                        <a:rPr lang="zh-CN" altLang="en-US" sz="1400" dirty="0">
                          <a:latin typeface="微软雅黑" panose="020B0503020204020204" pitchFamily="34" charset="-122"/>
                          <a:ea typeface="微软雅黑" panose="020B0503020204020204" pitchFamily="34" charset="-122"/>
                        </a:rPr>
                        <a:t>大数据平台</a:t>
                      </a:r>
                    </a:p>
                  </p:txBody>
                </p:sp>
                <p:sp>
                  <p:nvSpPr>
                    <p:cNvPr id="65" name="文本框 64">
                      <a:extLst>
                        <a:ext uri="{FF2B5EF4-FFF2-40B4-BE49-F238E27FC236}">
                          <a16:creationId xmlns:a16="http://schemas.microsoft.com/office/drawing/2014/main" id="{0156E940-3DF4-052C-F774-006C80D788BC}"/>
                        </a:ext>
                      </a:extLst>
                    </p:cNvPr>
                    <p:cNvSpPr txBox="1"/>
                    <p:nvPr/>
                  </p:nvSpPr>
                  <p:spPr>
                    <a:xfrm>
                      <a:off x="2394" y="7921"/>
                      <a:ext cx="5605" cy="1293"/>
                    </a:xfrm>
                    <a:prstGeom prst="rect">
                      <a:avLst/>
                    </a:prstGeom>
                    <a:noFill/>
                  </p:spPr>
                  <p:txBody>
                    <a:bodyPr wrap="square" rtlCol="0">
                      <a:spAutoFit/>
                    </a:bodyPr>
                    <a:lstStyle/>
                    <a:p>
                      <a:r>
                        <a:rPr lang="zh-CN" altLang="en-US" sz="1400">
                          <a:latin typeface="微软雅黑" panose="020B0503020204020204" pitchFamily="34" charset="-122"/>
                          <a:ea typeface="微软雅黑" panose="020B0503020204020204" pitchFamily="34" charset="-122"/>
                        </a:rPr>
                        <a:t>离线处理层</a:t>
                      </a:r>
                    </a:p>
                  </p:txBody>
                </p:sp>
                <p:sp>
                  <p:nvSpPr>
                    <p:cNvPr id="66" name="文本框 65">
                      <a:extLst>
                        <a:ext uri="{FF2B5EF4-FFF2-40B4-BE49-F238E27FC236}">
                          <a16:creationId xmlns:a16="http://schemas.microsoft.com/office/drawing/2014/main" id="{B16BCD94-B349-D93C-509F-78B64DA74324}"/>
                        </a:ext>
                      </a:extLst>
                    </p:cNvPr>
                    <p:cNvSpPr txBox="1"/>
                    <p:nvPr/>
                  </p:nvSpPr>
                  <p:spPr>
                    <a:xfrm>
                      <a:off x="8029" y="7921"/>
                      <a:ext cx="5605" cy="1293"/>
                    </a:xfrm>
                    <a:prstGeom prst="rect">
                      <a:avLst/>
                    </a:prstGeom>
                    <a:noFill/>
                  </p:spPr>
                  <p:txBody>
                    <a:bodyPr wrap="square" rtlCol="0">
                      <a:spAutoFit/>
                    </a:bodyPr>
                    <a:lstStyle/>
                    <a:p>
                      <a:r>
                        <a:rPr lang="zh-CN" altLang="en-US" sz="1400">
                          <a:latin typeface="微软雅黑" panose="020B0503020204020204" pitchFamily="34" charset="-122"/>
                          <a:ea typeface="微软雅黑" panose="020B0503020204020204" pitchFamily="34" charset="-122"/>
                        </a:rPr>
                        <a:t>实时处理层</a:t>
                      </a:r>
                    </a:p>
                  </p:txBody>
                </p:sp>
                <p:sp>
                  <p:nvSpPr>
                    <p:cNvPr id="67" name="矩形 66">
                      <a:extLst>
                        <a:ext uri="{FF2B5EF4-FFF2-40B4-BE49-F238E27FC236}">
                          <a16:creationId xmlns:a16="http://schemas.microsoft.com/office/drawing/2014/main" id="{17DCD995-9D1E-447B-5652-2C0E1D0F31A9}"/>
                        </a:ext>
                      </a:extLst>
                    </p:cNvPr>
                    <p:cNvSpPr/>
                    <p:nvPr/>
                  </p:nvSpPr>
                  <p:spPr>
                    <a:xfrm>
                      <a:off x="13341" y="4608"/>
                      <a:ext cx="2835" cy="1134"/>
                    </a:xfrm>
                    <a:prstGeom prst="rect">
                      <a:avLst/>
                    </a:prstGeom>
                    <a:solidFill>
                      <a:srgbClr val="3498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微软雅黑" panose="020B0503020204020204" pitchFamily="34" charset="-122"/>
                          <a:ea typeface="微软雅黑" panose="020B0503020204020204" pitchFamily="34" charset="-122"/>
                        </a:rPr>
                        <a:t>...</a:t>
                      </a:r>
                    </a:p>
                  </p:txBody>
                </p:sp>
                <p:sp>
                  <p:nvSpPr>
                    <p:cNvPr id="68" name="文本框 67">
                      <a:extLst>
                        <a:ext uri="{FF2B5EF4-FFF2-40B4-BE49-F238E27FC236}">
                          <a16:creationId xmlns:a16="http://schemas.microsoft.com/office/drawing/2014/main" id="{9DE51301-58B9-B2C9-6F94-1D05B1D3C86C}"/>
                        </a:ext>
                      </a:extLst>
                    </p:cNvPr>
                    <p:cNvSpPr txBox="1"/>
                    <p:nvPr/>
                  </p:nvSpPr>
                  <p:spPr>
                    <a:xfrm>
                      <a:off x="470" y="3187"/>
                      <a:ext cx="1680" cy="3984"/>
                    </a:xfrm>
                    <a:prstGeom prst="rect">
                      <a:avLst/>
                    </a:prstGeom>
                    <a:noFill/>
                  </p:spPr>
                  <p:txBody>
                    <a:bodyPr vert="eaVert" wrap="square" rtlCol="0">
                      <a:spAutoFit/>
                    </a:bodyPr>
                    <a:lstStyle/>
                    <a:p>
                      <a:pPr algn="ctr"/>
                      <a:r>
                        <a:rPr lang="zh-CN" altLang="en-US" sz="1400" dirty="0">
                          <a:latin typeface="微软雅黑" panose="020B0503020204020204" pitchFamily="34" charset="-122"/>
                          <a:ea typeface="微软雅黑" panose="020B0503020204020204" pitchFamily="34" charset="-122"/>
                        </a:rPr>
                        <a:t>数据服务</a:t>
                      </a:r>
                    </a:p>
                  </p:txBody>
                </p:sp>
                <p:sp>
                  <p:nvSpPr>
                    <p:cNvPr id="69" name="文本框 68">
                      <a:extLst>
                        <a:ext uri="{FF2B5EF4-FFF2-40B4-BE49-F238E27FC236}">
                          <a16:creationId xmlns:a16="http://schemas.microsoft.com/office/drawing/2014/main" id="{67780157-E7AA-DF2A-103F-E01E20C23D92}"/>
                        </a:ext>
                      </a:extLst>
                    </p:cNvPr>
                    <p:cNvSpPr txBox="1"/>
                    <p:nvPr/>
                  </p:nvSpPr>
                  <p:spPr>
                    <a:xfrm>
                      <a:off x="470" y="17505"/>
                      <a:ext cx="1680" cy="3230"/>
                    </a:xfrm>
                    <a:prstGeom prst="rect">
                      <a:avLst/>
                    </a:prstGeom>
                    <a:noFill/>
                  </p:spPr>
                  <p:txBody>
                    <a:bodyPr vert="eaVert" wrap="square" rtlCol="0">
                      <a:spAutoFit/>
                    </a:bodyPr>
                    <a:lstStyle/>
                    <a:p>
                      <a:r>
                        <a:rPr lang="zh-CN" altLang="en-US" sz="1400">
                          <a:latin typeface="微软雅黑" panose="020B0503020204020204" pitchFamily="34" charset="-122"/>
                          <a:ea typeface="微软雅黑" panose="020B0503020204020204" pitchFamily="34" charset="-122"/>
                        </a:rPr>
                        <a:t>数据源</a:t>
                      </a:r>
                    </a:p>
                  </p:txBody>
                </p:sp>
              </p:grpSp>
            </p:grpSp>
          </p:grpSp>
        </p:grpSp>
        <p:sp>
          <p:nvSpPr>
            <p:cNvPr id="43" name="燕尾形 42">
              <a:extLst>
                <a:ext uri="{FF2B5EF4-FFF2-40B4-BE49-F238E27FC236}">
                  <a16:creationId xmlns:a16="http://schemas.microsoft.com/office/drawing/2014/main" id="{2B1197C5-A4A3-A0C8-214F-991914575AED}"/>
                </a:ext>
              </a:extLst>
            </p:cNvPr>
            <p:cNvSpPr/>
            <p:nvPr/>
          </p:nvSpPr>
          <p:spPr>
            <a:xfrm rot="16200000">
              <a:off x="8114" y="5874"/>
              <a:ext cx="1710" cy="2429"/>
            </a:xfrm>
            <a:prstGeom prst="chevron">
              <a:avLst>
                <a:gd name="adj" fmla="val 50000"/>
              </a:avLst>
            </a:prstGeom>
            <a:gradFill>
              <a:gsLst>
                <a:gs pos="44000">
                  <a:srgbClr val="547E92"/>
                </a:gs>
                <a:gs pos="0">
                  <a:srgbClr val="8DA9B6"/>
                </a:gs>
                <a:gs pos="100000">
                  <a:srgbClr val="1A526D"/>
                </a:gs>
              </a:gsLst>
              <a:lin ang="5400000" scaled="1"/>
            </a:gradFill>
            <a:ln w="28575">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4" name="燕尾形 43">
              <a:extLst>
                <a:ext uri="{FF2B5EF4-FFF2-40B4-BE49-F238E27FC236}">
                  <a16:creationId xmlns:a16="http://schemas.microsoft.com/office/drawing/2014/main" id="{B17B5F74-BB2F-F156-E777-ECB19973F059}"/>
                </a:ext>
              </a:extLst>
            </p:cNvPr>
            <p:cNvSpPr/>
            <p:nvPr/>
          </p:nvSpPr>
          <p:spPr>
            <a:xfrm rot="16200000">
              <a:off x="8114" y="15935"/>
              <a:ext cx="1710" cy="2429"/>
            </a:xfrm>
            <a:prstGeom prst="chevron">
              <a:avLst>
                <a:gd name="adj" fmla="val 50000"/>
              </a:avLst>
            </a:prstGeom>
            <a:gradFill>
              <a:gsLst>
                <a:gs pos="44000">
                  <a:srgbClr val="547E92"/>
                </a:gs>
                <a:gs pos="0">
                  <a:srgbClr val="8DA9B6"/>
                </a:gs>
                <a:gs pos="100000">
                  <a:srgbClr val="1A526D"/>
                </a:gs>
              </a:gsLst>
              <a:lin ang="5400000" scaled="1"/>
            </a:gradFill>
            <a:ln w="28575">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Tree>
    <p:extLst>
      <p:ext uri="{BB962C8B-B14F-4D97-AF65-F5344CB8AC3E}">
        <p14:creationId xmlns:p14="http://schemas.microsoft.com/office/powerpoint/2010/main" val="2454719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E78F65-85DD-BEB5-6FE8-958BED3C528E}"/>
              </a:ext>
            </a:extLst>
          </p:cNvPr>
          <p:cNvSpPr>
            <a:spLocks noGrp="1"/>
          </p:cNvSpPr>
          <p:nvPr>
            <p:ph type="title"/>
          </p:nvPr>
        </p:nvSpPr>
        <p:spPr/>
        <p:txBody>
          <a:bodyPr/>
          <a:lstStyle/>
          <a:p>
            <a:r>
              <a:rPr lang="zh-CN" altLang="en-US" sz="2800" b="1" spc="225" dirty="0">
                <a:solidFill>
                  <a:schemeClr val="accent5">
                    <a:lumMod val="75000"/>
                  </a:schemeClr>
                </a:solidFill>
                <a:latin typeface="微软雅黑" panose="020B0503020204020204" pitchFamily="34" charset="-122"/>
                <a:ea typeface="微软雅黑" panose="020B0503020204020204" pitchFamily="34" charset="-122"/>
              </a:rPr>
              <a:t>大数据计算链路</a:t>
            </a:r>
            <a:endParaRPr kumimoji="1" lang="zh-CN" altLang="en-US" dirty="0">
              <a:solidFill>
                <a:schemeClr val="accent5">
                  <a:lumMod val="75000"/>
                </a:schemeClr>
              </a:solidFill>
            </a:endParaRPr>
          </a:p>
        </p:txBody>
      </p:sp>
      <p:grpSp>
        <p:nvGrpSpPr>
          <p:cNvPr id="32" name="组合 31">
            <a:extLst>
              <a:ext uri="{FF2B5EF4-FFF2-40B4-BE49-F238E27FC236}">
                <a16:creationId xmlns:a16="http://schemas.microsoft.com/office/drawing/2014/main" id="{4218FC17-89E8-F103-105B-A69C75B4E539}"/>
              </a:ext>
            </a:extLst>
          </p:cNvPr>
          <p:cNvGrpSpPr/>
          <p:nvPr/>
        </p:nvGrpSpPr>
        <p:grpSpPr>
          <a:xfrm>
            <a:off x="150494" y="1150043"/>
            <a:ext cx="6224457" cy="1226344"/>
            <a:chOff x="601" y="4117"/>
            <a:chExt cx="27108" cy="5150"/>
          </a:xfrm>
        </p:grpSpPr>
        <p:sp>
          <p:nvSpPr>
            <p:cNvPr id="33" name="圆角矩形 32">
              <a:extLst>
                <a:ext uri="{FF2B5EF4-FFF2-40B4-BE49-F238E27FC236}">
                  <a16:creationId xmlns:a16="http://schemas.microsoft.com/office/drawing/2014/main" id="{EF8E5E64-8801-3065-7750-E7593723D55D}"/>
                </a:ext>
              </a:extLst>
            </p:cNvPr>
            <p:cNvSpPr/>
            <p:nvPr/>
          </p:nvSpPr>
          <p:spPr>
            <a:xfrm>
              <a:off x="601" y="5154"/>
              <a:ext cx="27108" cy="4113"/>
            </a:xfrm>
            <a:prstGeom prst="roundRect">
              <a:avLst/>
            </a:prstGeom>
            <a:solidFill>
              <a:schemeClr val="bg1"/>
            </a:solidFill>
            <a:ln>
              <a:solidFill>
                <a:srgbClr val="103E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34" name="燕尾形 33">
              <a:extLst>
                <a:ext uri="{FF2B5EF4-FFF2-40B4-BE49-F238E27FC236}">
                  <a16:creationId xmlns:a16="http://schemas.microsoft.com/office/drawing/2014/main" id="{1C9E9F0B-88BF-7662-782C-D974CF7C1356}"/>
                </a:ext>
              </a:extLst>
            </p:cNvPr>
            <p:cNvSpPr/>
            <p:nvPr/>
          </p:nvSpPr>
          <p:spPr>
            <a:xfrm>
              <a:off x="7387" y="6010"/>
              <a:ext cx="5879" cy="2401"/>
            </a:xfrm>
            <a:prstGeom prst="chevron">
              <a:avLst/>
            </a:prstGeom>
            <a:solidFill>
              <a:srgbClr val="1432C9"/>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20000"/>
                </a:lnSpc>
              </a:pPr>
              <a:r>
                <a:rPr lang="zh-CN" altLang="en-US" sz="1350" dirty="0">
                  <a:solidFill>
                    <a:schemeClr val="bg1"/>
                  </a:solidFill>
                  <a:latin typeface="微软雅黑" panose="020B0503020204020204" pitchFamily="34" charset="-122"/>
                  <a:ea typeface="微软雅黑" panose="020B0503020204020204" pitchFamily="34" charset="-122"/>
                </a:rPr>
                <a:t>数据</a:t>
              </a:r>
              <a:endParaRPr lang="en-US" altLang="zh-CN" sz="135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1350" dirty="0">
                  <a:solidFill>
                    <a:schemeClr val="bg1"/>
                  </a:solidFill>
                  <a:latin typeface="微软雅黑" panose="020B0503020204020204" pitchFamily="34" charset="-122"/>
                  <a:ea typeface="微软雅黑" panose="020B0503020204020204" pitchFamily="34" charset="-122"/>
                </a:rPr>
                <a:t>通道</a:t>
              </a:r>
            </a:p>
          </p:txBody>
        </p:sp>
        <p:sp>
          <p:nvSpPr>
            <p:cNvPr id="35" name="燕尾形 34">
              <a:extLst>
                <a:ext uri="{FF2B5EF4-FFF2-40B4-BE49-F238E27FC236}">
                  <a16:creationId xmlns:a16="http://schemas.microsoft.com/office/drawing/2014/main" id="{B33C0D31-5A79-7426-D91C-7EB92A1B5482}"/>
                </a:ext>
              </a:extLst>
            </p:cNvPr>
            <p:cNvSpPr/>
            <p:nvPr/>
          </p:nvSpPr>
          <p:spPr>
            <a:xfrm>
              <a:off x="19317" y="6069"/>
              <a:ext cx="5879" cy="2489"/>
            </a:xfrm>
            <a:prstGeom prst="chevron">
              <a:avLst/>
            </a:prstGeom>
            <a:solidFill>
              <a:srgbClr val="1432C9"/>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20000"/>
                </a:lnSpc>
              </a:pPr>
              <a:r>
                <a:rPr lang="zh-CN" altLang="en-US" sz="1350" dirty="0">
                  <a:solidFill>
                    <a:schemeClr val="bg1"/>
                  </a:solidFill>
                  <a:latin typeface="微软雅黑" panose="020B0503020204020204" pitchFamily="34" charset="-122"/>
                  <a:ea typeface="微软雅黑" panose="020B0503020204020204" pitchFamily="34" charset="-122"/>
                </a:rPr>
                <a:t>数据</a:t>
              </a:r>
              <a:endParaRPr lang="en-US" altLang="zh-CN" sz="135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1350" dirty="0">
                  <a:solidFill>
                    <a:schemeClr val="bg1"/>
                  </a:solidFill>
                  <a:latin typeface="微软雅黑" panose="020B0503020204020204" pitchFamily="34" charset="-122"/>
                  <a:ea typeface="微软雅黑" panose="020B0503020204020204" pitchFamily="34" charset="-122"/>
                </a:rPr>
                <a:t>分析</a:t>
              </a:r>
            </a:p>
          </p:txBody>
        </p:sp>
        <p:sp>
          <p:nvSpPr>
            <p:cNvPr id="36" name="燕尾形 35">
              <a:extLst>
                <a:ext uri="{FF2B5EF4-FFF2-40B4-BE49-F238E27FC236}">
                  <a16:creationId xmlns:a16="http://schemas.microsoft.com/office/drawing/2014/main" id="{322AEB8F-F02E-F32C-323E-AD743746AAB4}"/>
                </a:ext>
              </a:extLst>
            </p:cNvPr>
            <p:cNvSpPr/>
            <p:nvPr/>
          </p:nvSpPr>
          <p:spPr>
            <a:xfrm>
              <a:off x="1523" y="6009"/>
              <a:ext cx="5881" cy="2402"/>
            </a:xfrm>
            <a:prstGeom prst="chevron">
              <a:avLst/>
            </a:prstGeom>
            <a:solidFill>
              <a:srgbClr val="3498DB"/>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20000"/>
                </a:lnSpc>
              </a:pPr>
              <a:r>
                <a:rPr lang="zh-CN" altLang="en-US" sz="1350" dirty="0">
                  <a:solidFill>
                    <a:schemeClr val="bg1"/>
                  </a:solidFill>
                  <a:latin typeface="微软雅黑" panose="020B0503020204020204" pitchFamily="34" charset="-122"/>
                  <a:ea typeface="微软雅黑" panose="020B0503020204020204" pitchFamily="34" charset="-122"/>
                </a:rPr>
                <a:t>服务</a:t>
              </a:r>
              <a:endParaRPr lang="en-US" altLang="zh-CN" sz="135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1350" dirty="0">
                  <a:solidFill>
                    <a:schemeClr val="bg1"/>
                  </a:solidFill>
                  <a:latin typeface="微软雅黑" panose="020B0503020204020204" pitchFamily="34" charset="-122"/>
                  <a:ea typeface="微软雅黑" panose="020B0503020204020204" pitchFamily="34" charset="-122"/>
                </a:rPr>
                <a:t>日志</a:t>
              </a:r>
            </a:p>
          </p:txBody>
        </p:sp>
        <p:sp>
          <p:nvSpPr>
            <p:cNvPr id="37" name="燕尾形 36">
              <a:extLst>
                <a:ext uri="{FF2B5EF4-FFF2-40B4-BE49-F238E27FC236}">
                  <a16:creationId xmlns:a16="http://schemas.microsoft.com/office/drawing/2014/main" id="{90AD0AE6-5736-735C-7D72-BFCCD8C5CFB9}"/>
                </a:ext>
              </a:extLst>
            </p:cNvPr>
            <p:cNvSpPr/>
            <p:nvPr/>
          </p:nvSpPr>
          <p:spPr>
            <a:xfrm>
              <a:off x="13267" y="6069"/>
              <a:ext cx="5879" cy="2488"/>
            </a:xfrm>
            <a:prstGeom prst="chevron">
              <a:avLst/>
            </a:prstGeom>
            <a:solidFill>
              <a:srgbClr val="3498DB"/>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20000"/>
                </a:lnSpc>
              </a:pPr>
              <a:r>
                <a:rPr lang="en-US" altLang="zh-CN" sz="1350" dirty="0">
                  <a:solidFill>
                    <a:schemeClr val="bg1"/>
                  </a:solidFill>
                  <a:latin typeface="微软雅黑" panose="020B0503020204020204" pitchFamily="34" charset="-122"/>
                  <a:ea typeface="微软雅黑" panose="020B0503020204020204" pitchFamily="34" charset="-122"/>
                </a:rPr>
                <a:t>DWD</a:t>
              </a:r>
            </a:p>
          </p:txBody>
        </p:sp>
        <p:sp>
          <p:nvSpPr>
            <p:cNvPr id="38" name="圆角矩形 37">
              <a:extLst>
                <a:ext uri="{FF2B5EF4-FFF2-40B4-BE49-F238E27FC236}">
                  <a16:creationId xmlns:a16="http://schemas.microsoft.com/office/drawing/2014/main" id="{A3263912-53B4-17B0-799E-94142DC2C6CA}"/>
                </a:ext>
              </a:extLst>
            </p:cNvPr>
            <p:cNvSpPr/>
            <p:nvPr/>
          </p:nvSpPr>
          <p:spPr>
            <a:xfrm>
              <a:off x="19438" y="4117"/>
              <a:ext cx="5636" cy="1625"/>
            </a:xfrm>
            <a:prstGeom prst="roundRect">
              <a:avLst/>
            </a:prstGeom>
            <a:solidFill>
              <a:schemeClr val="bg1"/>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20000"/>
                </a:lnSpc>
              </a:pPr>
              <a:r>
                <a:rPr lang="zh-CN" altLang="en-US" dirty="0">
                  <a:latin typeface="微软雅黑" panose="020B0503020204020204" pitchFamily="34" charset="-122"/>
                  <a:ea typeface="微软雅黑" panose="020B0503020204020204" pitchFamily="34" charset="-122"/>
                </a:rPr>
                <a:t>实时计算</a:t>
              </a:r>
            </a:p>
          </p:txBody>
        </p:sp>
      </p:grpSp>
      <p:grpSp>
        <p:nvGrpSpPr>
          <p:cNvPr id="39" name="组合 38">
            <a:extLst>
              <a:ext uri="{FF2B5EF4-FFF2-40B4-BE49-F238E27FC236}">
                <a16:creationId xmlns:a16="http://schemas.microsoft.com/office/drawing/2014/main" id="{807E0913-F625-D1BC-95B7-ADEBF46CB808}"/>
              </a:ext>
            </a:extLst>
          </p:cNvPr>
          <p:cNvGrpSpPr/>
          <p:nvPr/>
        </p:nvGrpSpPr>
        <p:grpSpPr>
          <a:xfrm>
            <a:off x="150733" y="2734051"/>
            <a:ext cx="6296977" cy="1303734"/>
            <a:chOff x="602" y="10769"/>
            <a:chExt cx="26444" cy="5475"/>
          </a:xfrm>
        </p:grpSpPr>
        <p:grpSp>
          <p:nvGrpSpPr>
            <p:cNvPr id="40" name="组合 39">
              <a:extLst>
                <a:ext uri="{FF2B5EF4-FFF2-40B4-BE49-F238E27FC236}">
                  <a16:creationId xmlns:a16="http://schemas.microsoft.com/office/drawing/2014/main" id="{A4E60D67-5954-1983-43E6-EC956DE45C33}"/>
                </a:ext>
              </a:extLst>
            </p:cNvPr>
            <p:cNvGrpSpPr/>
            <p:nvPr/>
          </p:nvGrpSpPr>
          <p:grpSpPr>
            <a:xfrm>
              <a:off x="602" y="11734"/>
              <a:ext cx="26444" cy="4510"/>
              <a:chOff x="702" y="11694"/>
              <a:chExt cx="26444" cy="4510"/>
            </a:xfrm>
          </p:grpSpPr>
          <p:sp>
            <p:nvSpPr>
              <p:cNvPr id="42" name="圆角矩形 41">
                <a:extLst>
                  <a:ext uri="{FF2B5EF4-FFF2-40B4-BE49-F238E27FC236}">
                    <a16:creationId xmlns:a16="http://schemas.microsoft.com/office/drawing/2014/main" id="{0928D492-6C49-74C2-87E4-554F5828810C}"/>
                  </a:ext>
                </a:extLst>
              </p:cNvPr>
              <p:cNvSpPr/>
              <p:nvPr/>
            </p:nvSpPr>
            <p:spPr>
              <a:xfrm>
                <a:off x="702" y="11694"/>
                <a:ext cx="26139" cy="4510"/>
              </a:xfrm>
              <a:prstGeom prst="roundRect">
                <a:avLst/>
              </a:prstGeom>
              <a:solidFill>
                <a:schemeClr val="bg1"/>
              </a:solidFill>
              <a:ln>
                <a:solidFill>
                  <a:srgbClr val="103E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43" name="燕尾形 42">
                <a:extLst>
                  <a:ext uri="{FF2B5EF4-FFF2-40B4-BE49-F238E27FC236}">
                    <a16:creationId xmlns:a16="http://schemas.microsoft.com/office/drawing/2014/main" id="{027B94A9-D15A-C621-985C-F3A360FB6A01}"/>
                  </a:ext>
                </a:extLst>
              </p:cNvPr>
              <p:cNvSpPr/>
              <p:nvPr/>
            </p:nvSpPr>
            <p:spPr>
              <a:xfrm>
                <a:off x="1590" y="12633"/>
                <a:ext cx="5102" cy="2551"/>
              </a:xfrm>
              <a:prstGeom prst="chevron">
                <a:avLst/>
              </a:prstGeom>
              <a:solidFill>
                <a:srgbClr val="3498DB"/>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20000"/>
                  </a:lnSpc>
                </a:pPr>
                <a:r>
                  <a:rPr lang="zh-CN" altLang="en-US" sz="1350" dirty="0">
                    <a:solidFill>
                      <a:schemeClr val="bg1"/>
                    </a:solidFill>
                    <a:latin typeface="微软雅黑" panose="020B0503020204020204" pitchFamily="34" charset="-122"/>
                    <a:ea typeface="微软雅黑" panose="020B0503020204020204" pitchFamily="34" charset="-122"/>
                  </a:rPr>
                  <a:t>服务</a:t>
                </a:r>
              </a:p>
              <a:p>
                <a:pPr algn="ctr">
                  <a:lnSpc>
                    <a:spcPct val="120000"/>
                  </a:lnSpc>
                </a:pPr>
                <a:r>
                  <a:rPr lang="zh-CN" altLang="en-US" sz="1350" dirty="0">
                    <a:solidFill>
                      <a:schemeClr val="bg1"/>
                    </a:solidFill>
                    <a:latin typeface="微软雅黑" panose="020B0503020204020204" pitchFamily="34" charset="-122"/>
                    <a:ea typeface="微软雅黑" panose="020B0503020204020204" pitchFamily="34" charset="-122"/>
                  </a:rPr>
                  <a:t>日志</a:t>
                </a:r>
              </a:p>
            </p:txBody>
          </p:sp>
          <p:sp>
            <p:nvSpPr>
              <p:cNvPr id="44" name="燕尾形 43">
                <a:extLst>
                  <a:ext uri="{FF2B5EF4-FFF2-40B4-BE49-F238E27FC236}">
                    <a16:creationId xmlns:a16="http://schemas.microsoft.com/office/drawing/2014/main" id="{DC08BD01-7320-B8DB-5A72-057056540509}"/>
                  </a:ext>
                </a:extLst>
              </p:cNvPr>
              <p:cNvSpPr/>
              <p:nvPr/>
            </p:nvSpPr>
            <p:spPr>
              <a:xfrm>
                <a:off x="5777" y="12673"/>
                <a:ext cx="5102" cy="2551"/>
              </a:xfrm>
              <a:prstGeom prst="chevron">
                <a:avLst/>
              </a:prstGeom>
              <a:solidFill>
                <a:srgbClr val="1432C9"/>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20000"/>
                  </a:lnSpc>
                </a:pPr>
                <a:r>
                  <a:rPr lang="zh-CN" altLang="en-US" sz="1350" dirty="0">
                    <a:solidFill>
                      <a:schemeClr val="bg1"/>
                    </a:solidFill>
                    <a:latin typeface="微软雅黑" panose="020B0503020204020204" pitchFamily="34" charset="-122"/>
                    <a:ea typeface="微软雅黑" panose="020B0503020204020204" pitchFamily="34" charset="-122"/>
                  </a:rPr>
                  <a:t>日志</a:t>
                </a:r>
              </a:p>
              <a:p>
                <a:pPr algn="ctr">
                  <a:lnSpc>
                    <a:spcPct val="120000"/>
                  </a:lnSpc>
                </a:pPr>
                <a:r>
                  <a:rPr lang="zh-CN" altLang="en-US" sz="1350" dirty="0">
                    <a:solidFill>
                      <a:schemeClr val="bg1"/>
                    </a:solidFill>
                    <a:latin typeface="微软雅黑" panose="020B0503020204020204" pitchFamily="34" charset="-122"/>
                    <a:ea typeface="微软雅黑" panose="020B0503020204020204" pitchFamily="34" charset="-122"/>
                  </a:rPr>
                  <a:t>落盘</a:t>
                </a:r>
              </a:p>
            </p:txBody>
          </p:sp>
          <p:sp>
            <p:nvSpPr>
              <p:cNvPr id="45" name="燕尾形 44">
                <a:extLst>
                  <a:ext uri="{FF2B5EF4-FFF2-40B4-BE49-F238E27FC236}">
                    <a16:creationId xmlns:a16="http://schemas.microsoft.com/office/drawing/2014/main" id="{D64B07A5-A120-0009-9DB9-948738E12B94}"/>
                  </a:ext>
                </a:extLst>
              </p:cNvPr>
              <p:cNvSpPr/>
              <p:nvPr/>
            </p:nvSpPr>
            <p:spPr>
              <a:xfrm>
                <a:off x="14249" y="12718"/>
                <a:ext cx="4859" cy="2551"/>
              </a:xfrm>
              <a:prstGeom prst="chevron">
                <a:avLst/>
              </a:prstGeom>
              <a:solidFill>
                <a:srgbClr val="1432C9"/>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20000"/>
                  </a:lnSpc>
                </a:pPr>
                <a:r>
                  <a:rPr lang="en-US" altLang="zh-CN" sz="1350" dirty="0">
                    <a:solidFill>
                      <a:schemeClr val="bg1"/>
                    </a:solidFill>
                    <a:latin typeface="微软雅黑" panose="020B0503020204020204" pitchFamily="34" charset="-122"/>
                    <a:ea typeface="微软雅黑" panose="020B0503020204020204" pitchFamily="34" charset="-122"/>
                  </a:rPr>
                  <a:t>DWS</a:t>
                </a:r>
              </a:p>
            </p:txBody>
          </p:sp>
          <p:sp>
            <p:nvSpPr>
              <p:cNvPr id="46" name="燕尾形 45">
                <a:extLst>
                  <a:ext uri="{FF2B5EF4-FFF2-40B4-BE49-F238E27FC236}">
                    <a16:creationId xmlns:a16="http://schemas.microsoft.com/office/drawing/2014/main" id="{CC3B9309-CCCA-57D9-B7D4-B55F42F3B370}"/>
                  </a:ext>
                </a:extLst>
              </p:cNvPr>
              <p:cNvSpPr/>
              <p:nvPr/>
            </p:nvSpPr>
            <p:spPr>
              <a:xfrm>
                <a:off x="10076" y="12673"/>
                <a:ext cx="5102" cy="2551"/>
              </a:xfrm>
              <a:prstGeom prst="chevron">
                <a:avLst/>
              </a:prstGeom>
              <a:solidFill>
                <a:srgbClr val="3498DB"/>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20000"/>
                  </a:lnSpc>
                </a:pPr>
                <a:r>
                  <a:rPr lang="en-US" altLang="zh-CN" sz="1350" dirty="0">
                    <a:solidFill>
                      <a:schemeClr val="bg1"/>
                    </a:solidFill>
                    <a:latin typeface="微软雅黑" panose="020B0503020204020204" pitchFamily="34" charset="-122"/>
                    <a:ea typeface="微软雅黑" panose="020B0503020204020204" pitchFamily="34" charset="-122"/>
                  </a:rPr>
                  <a:t>DWD</a:t>
                </a:r>
              </a:p>
            </p:txBody>
          </p:sp>
          <p:sp>
            <p:nvSpPr>
              <p:cNvPr id="47" name="燕尾形 46">
                <a:extLst>
                  <a:ext uri="{FF2B5EF4-FFF2-40B4-BE49-F238E27FC236}">
                    <a16:creationId xmlns:a16="http://schemas.microsoft.com/office/drawing/2014/main" id="{86B7BF9C-27BA-01BA-4A94-B74A77121E82}"/>
                  </a:ext>
                </a:extLst>
              </p:cNvPr>
              <p:cNvSpPr/>
              <p:nvPr/>
            </p:nvSpPr>
            <p:spPr>
              <a:xfrm>
                <a:off x="18288" y="12718"/>
                <a:ext cx="4819" cy="2551"/>
              </a:xfrm>
              <a:prstGeom prst="chevron">
                <a:avLst/>
              </a:prstGeom>
              <a:solidFill>
                <a:srgbClr val="3498DB"/>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20000"/>
                  </a:lnSpc>
                </a:pPr>
                <a:r>
                  <a:rPr lang="en-US" altLang="zh-CN" sz="1350" dirty="0">
                    <a:solidFill>
                      <a:schemeClr val="bg1"/>
                    </a:solidFill>
                    <a:latin typeface="微软雅黑" panose="020B0503020204020204" pitchFamily="34" charset="-122"/>
                    <a:ea typeface="微软雅黑" panose="020B0503020204020204" pitchFamily="34" charset="-122"/>
                    <a:sym typeface="+mn-ea"/>
                  </a:rPr>
                  <a:t>ADS</a:t>
                </a:r>
                <a:endParaRPr lang="en-US" altLang="zh-CN" sz="1350" dirty="0">
                  <a:solidFill>
                    <a:schemeClr val="bg1"/>
                  </a:solidFill>
                  <a:latin typeface="微软雅黑" panose="020B0503020204020204" pitchFamily="34" charset="-122"/>
                  <a:ea typeface="微软雅黑" panose="020B0503020204020204" pitchFamily="34" charset="-122"/>
                </a:endParaRPr>
              </a:p>
            </p:txBody>
          </p:sp>
          <p:sp>
            <p:nvSpPr>
              <p:cNvPr id="48" name="燕尾形 47">
                <a:extLst>
                  <a:ext uri="{FF2B5EF4-FFF2-40B4-BE49-F238E27FC236}">
                    <a16:creationId xmlns:a16="http://schemas.microsoft.com/office/drawing/2014/main" id="{82D3CF30-A7D7-25A1-9B51-E0ABB6FE2558}"/>
                  </a:ext>
                </a:extLst>
              </p:cNvPr>
              <p:cNvSpPr/>
              <p:nvPr/>
            </p:nvSpPr>
            <p:spPr>
              <a:xfrm>
                <a:off x="22133" y="12674"/>
                <a:ext cx="5013" cy="2551"/>
              </a:xfrm>
              <a:prstGeom prst="chevron">
                <a:avLst/>
              </a:prstGeom>
              <a:solidFill>
                <a:srgbClr val="1432C9"/>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20000"/>
                  </a:lnSpc>
                </a:pPr>
                <a:r>
                  <a:rPr lang="zh-CN" altLang="en-US" sz="1350" dirty="0">
                    <a:solidFill>
                      <a:schemeClr val="bg1"/>
                    </a:solidFill>
                    <a:latin typeface="微软雅黑" panose="020B0503020204020204" pitchFamily="34" charset="-122"/>
                    <a:ea typeface="微软雅黑" panose="020B0503020204020204" pitchFamily="34" charset="-122"/>
                  </a:rPr>
                  <a:t>数据分析</a:t>
                </a:r>
              </a:p>
            </p:txBody>
          </p:sp>
        </p:grpSp>
        <p:sp>
          <p:nvSpPr>
            <p:cNvPr id="41" name="圆角矩形 40">
              <a:extLst>
                <a:ext uri="{FF2B5EF4-FFF2-40B4-BE49-F238E27FC236}">
                  <a16:creationId xmlns:a16="http://schemas.microsoft.com/office/drawing/2014/main" id="{CCDED144-9D9A-4445-CFCE-D453FA0311BA}"/>
                </a:ext>
              </a:extLst>
            </p:cNvPr>
            <p:cNvSpPr/>
            <p:nvPr/>
          </p:nvSpPr>
          <p:spPr>
            <a:xfrm>
              <a:off x="18648" y="10769"/>
              <a:ext cx="5636" cy="1625"/>
            </a:xfrm>
            <a:prstGeom prst="roundRect">
              <a:avLst/>
            </a:prstGeom>
            <a:solidFill>
              <a:schemeClr val="bg1"/>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20000"/>
                </a:lnSpc>
              </a:pPr>
              <a:r>
                <a:rPr lang="zh-CN" altLang="en-US" dirty="0">
                  <a:latin typeface="微软雅黑" panose="020B0503020204020204" pitchFamily="34" charset="-122"/>
                  <a:ea typeface="微软雅黑" panose="020B0503020204020204" pitchFamily="34" charset="-122"/>
                </a:rPr>
                <a:t>离线计算</a:t>
              </a:r>
            </a:p>
          </p:txBody>
        </p:sp>
      </p:grpSp>
      <p:grpSp>
        <p:nvGrpSpPr>
          <p:cNvPr id="49" name="组合 48">
            <a:extLst>
              <a:ext uri="{FF2B5EF4-FFF2-40B4-BE49-F238E27FC236}">
                <a16:creationId xmlns:a16="http://schemas.microsoft.com/office/drawing/2014/main" id="{AB24373C-2A0E-69B3-D2AA-F7E815EF1DD9}"/>
              </a:ext>
            </a:extLst>
          </p:cNvPr>
          <p:cNvGrpSpPr/>
          <p:nvPr/>
        </p:nvGrpSpPr>
        <p:grpSpPr>
          <a:xfrm>
            <a:off x="7875984" y="1692968"/>
            <a:ext cx="1268016" cy="1514713"/>
            <a:chOff x="33044" y="6397"/>
            <a:chExt cx="5325" cy="6361"/>
          </a:xfrm>
        </p:grpSpPr>
        <p:sp>
          <p:nvSpPr>
            <p:cNvPr id="50" name="圆角矩形 49">
              <a:extLst>
                <a:ext uri="{FF2B5EF4-FFF2-40B4-BE49-F238E27FC236}">
                  <a16:creationId xmlns:a16="http://schemas.microsoft.com/office/drawing/2014/main" id="{9C0F25C1-9D9C-DD1D-3A79-4FB0E40132E1}"/>
                </a:ext>
              </a:extLst>
            </p:cNvPr>
            <p:cNvSpPr/>
            <p:nvPr/>
          </p:nvSpPr>
          <p:spPr>
            <a:xfrm>
              <a:off x="33209" y="7599"/>
              <a:ext cx="5013" cy="5159"/>
            </a:xfrm>
            <a:prstGeom prst="roundRect">
              <a:avLst/>
            </a:prstGeom>
            <a:solidFill>
              <a:schemeClr val="bg1"/>
            </a:solidFill>
            <a:ln>
              <a:solidFill>
                <a:srgbClr val="103E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51" name="圆角矩形 50">
              <a:extLst>
                <a:ext uri="{FF2B5EF4-FFF2-40B4-BE49-F238E27FC236}">
                  <a16:creationId xmlns:a16="http://schemas.microsoft.com/office/drawing/2014/main" id="{AF059A98-B2CB-F52D-0568-27D0CD2A597B}"/>
                </a:ext>
              </a:extLst>
            </p:cNvPr>
            <p:cNvSpPr/>
            <p:nvPr/>
          </p:nvSpPr>
          <p:spPr>
            <a:xfrm>
              <a:off x="33578" y="10611"/>
              <a:ext cx="4275" cy="1783"/>
            </a:xfrm>
            <a:prstGeom prst="roundRect">
              <a:avLst/>
            </a:prstGeom>
            <a:solidFill>
              <a:srgbClr val="3498DB"/>
            </a:solidFill>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20000"/>
                </a:lnSpc>
              </a:pPr>
              <a:r>
                <a:rPr lang="zh-CN" altLang="en-US" sz="1350" dirty="0">
                  <a:solidFill>
                    <a:schemeClr val="bg1"/>
                  </a:solidFill>
                  <a:latin typeface="微软雅黑" panose="020B0503020204020204" pitchFamily="34" charset="-122"/>
                  <a:ea typeface="微软雅黑" panose="020B0503020204020204" pitchFamily="34" charset="-122"/>
                </a:rPr>
                <a:t>数据服务</a:t>
              </a:r>
            </a:p>
          </p:txBody>
        </p:sp>
        <p:grpSp>
          <p:nvGrpSpPr>
            <p:cNvPr id="52" name="组合 51">
              <a:extLst>
                <a:ext uri="{FF2B5EF4-FFF2-40B4-BE49-F238E27FC236}">
                  <a16:creationId xmlns:a16="http://schemas.microsoft.com/office/drawing/2014/main" id="{5D8F62C4-77F2-4CAB-5138-0206872E23DE}"/>
                </a:ext>
              </a:extLst>
            </p:cNvPr>
            <p:cNvGrpSpPr/>
            <p:nvPr/>
          </p:nvGrpSpPr>
          <p:grpSpPr>
            <a:xfrm>
              <a:off x="33044" y="6397"/>
              <a:ext cx="5325" cy="3855"/>
              <a:chOff x="33044" y="6397"/>
              <a:chExt cx="5325" cy="3855"/>
            </a:xfrm>
          </p:grpSpPr>
          <p:sp>
            <p:nvSpPr>
              <p:cNvPr id="53" name="圆角矩形 52">
                <a:extLst>
                  <a:ext uri="{FF2B5EF4-FFF2-40B4-BE49-F238E27FC236}">
                    <a16:creationId xmlns:a16="http://schemas.microsoft.com/office/drawing/2014/main" id="{587CD464-EA4F-5C8A-F83F-8D3AB815469B}"/>
                  </a:ext>
                </a:extLst>
              </p:cNvPr>
              <p:cNvSpPr/>
              <p:nvPr/>
            </p:nvSpPr>
            <p:spPr>
              <a:xfrm>
                <a:off x="33578" y="8469"/>
                <a:ext cx="4275" cy="1783"/>
              </a:xfrm>
              <a:prstGeom prst="roundRect">
                <a:avLst/>
              </a:prstGeom>
              <a:solidFill>
                <a:srgbClr val="3498DB"/>
              </a:solidFill>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20000"/>
                  </a:lnSpc>
                </a:pPr>
                <a:r>
                  <a:rPr lang="zh-CN" altLang="en-US" sz="1350" dirty="0">
                    <a:solidFill>
                      <a:schemeClr val="bg1"/>
                    </a:solidFill>
                    <a:latin typeface="微软雅黑" panose="020B0503020204020204" pitchFamily="34" charset="-122"/>
                    <a:ea typeface="微软雅黑" panose="020B0503020204020204" pitchFamily="34" charset="-122"/>
                  </a:rPr>
                  <a:t>告警服务</a:t>
                </a:r>
              </a:p>
            </p:txBody>
          </p:sp>
          <p:sp>
            <p:nvSpPr>
              <p:cNvPr id="54" name="圆角矩形 53">
                <a:extLst>
                  <a:ext uri="{FF2B5EF4-FFF2-40B4-BE49-F238E27FC236}">
                    <a16:creationId xmlns:a16="http://schemas.microsoft.com/office/drawing/2014/main" id="{48E368FB-A1F7-B393-5EFF-7C3F49C9989A}"/>
                  </a:ext>
                </a:extLst>
              </p:cNvPr>
              <p:cNvSpPr/>
              <p:nvPr/>
            </p:nvSpPr>
            <p:spPr>
              <a:xfrm>
                <a:off x="33044" y="6397"/>
                <a:ext cx="5325" cy="1625"/>
              </a:xfrm>
              <a:prstGeom prst="roundRect">
                <a:avLst/>
              </a:prstGeom>
              <a:solidFill>
                <a:schemeClr val="bg1"/>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20000"/>
                  </a:lnSpc>
                </a:pPr>
                <a:r>
                  <a:rPr lang="zh-CN" altLang="en-US" dirty="0">
                    <a:latin typeface="微软雅黑" panose="020B0503020204020204" pitchFamily="34" charset="-122"/>
                    <a:ea typeface="微软雅黑" panose="020B0503020204020204" pitchFamily="34" charset="-122"/>
                  </a:rPr>
                  <a:t>财务系统</a:t>
                </a:r>
              </a:p>
            </p:txBody>
          </p:sp>
        </p:grpSp>
      </p:grpSp>
      <p:grpSp>
        <p:nvGrpSpPr>
          <p:cNvPr id="55" name="组合 54">
            <a:extLst>
              <a:ext uri="{FF2B5EF4-FFF2-40B4-BE49-F238E27FC236}">
                <a16:creationId xmlns:a16="http://schemas.microsoft.com/office/drawing/2014/main" id="{0944D0A5-12F6-BF86-C208-63324FBC8F77}"/>
              </a:ext>
            </a:extLst>
          </p:cNvPr>
          <p:cNvGrpSpPr/>
          <p:nvPr/>
        </p:nvGrpSpPr>
        <p:grpSpPr>
          <a:xfrm>
            <a:off x="6375320" y="1704398"/>
            <a:ext cx="1547336" cy="2026206"/>
            <a:chOff x="26742" y="6445"/>
            <a:chExt cx="6498" cy="8509"/>
          </a:xfrm>
        </p:grpSpPr>
        <p:sp>
          <p:nvSpPr>
            <p:cNvPr id="56" name="流程图: 磁盘 15">
              <a:extLst>
                <a:ext uri="{FF2B5EF4-FFF2-40B4-BE49-F238E27FC236}">
                  <a16:creationId xmlns:a16="http://schemas.microsoft.com/office/drawing/2014/main" id="{96C1A0D4-E526-0715-F3BE-AF56500F2C59}"/>
                </a:ext>
              </a:extLst>
            </p:cNvPr>
            <p:cNvSpPr/>
            <p:nvPr/>
          </p:nvSpPr>
          <p:spPr>
            <a:xfrm>
              <a:off x="27625" y="7414"/>
              <a:ext cx="4650" cy="5530"/>
            </a:xfrm>
            <a:prstGeom prst="flowChartMagneticDisk">
              <a:avLst/>
            </a:prstGeom>
            <a:solidFill>
              <a:srgbClr val="3498DB"/>
            </a:solidFill>
            <a:ln>
              <a:solidFill>
                <a:srgbClr val="103E57"/>
              </a:solidFill>
            </a:ln>
          </p:spPr>
          <p:style>
            <a:lnRef idx="1">
              <a:schemeClr val="accent3"/>
            </a:lnRef>
            <a:fillRef idx="2">
              <a:schemeClr val="accent3"/>
            </a:fillRef>
            <a:effectRef idx="1">
              <a:schemeClr val="accent3"/>
            </a:effectRef>
            <a:fontRef idx="minor">
              <a:schemeClr val="dk1"/>
            </a:fontRef>
          </p:style>
          <p:txBody>
            <a:bodyPr rtlCol="0" anchor="ctr">
              <a:scene3d>
                <a:camera prst="orthographicFront"/>
                <a:lightRig rig="balanced" dir="t">
                  <a:rot lat="0" lon="0" rev="2100000"/>
                </a:lightRig>
              </a:scene3d>
              <a:sp3d extrusionH="57150" prstMaterial="metal">
                <a:bevelT w="38100" h="25400"/>
                <a:contourClr>
                  <a:schemeClr val="bg2"/>
                </a:contourClr>
              </a:sp3d>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1500" dirty="0">
                  <a:ln w="50800">
                    <a:noFill/>
                  </a:ln>
                  <a:solidFill>
                    <a:schemeClr val="bg1">
                      <a:lumMod val="95000"/>
                    </a:schemeClr>
                  </a:solidFill>
                  <a:latin typeface="微软雅黑" panose="020B0503020204020204" pitchFamily="34" charset="-122"/>
                  <a:ea typeface="微软雅黑" panose="020B0503020204020204" pitchFamily="34" charset="-122"/>
                </a:rPr>
                <a:t>数据仓库</a:t>
              </a:r>
            </a:p>
          </p:txBody>
        </p:sp>
        <p:cxnSp>
          <p:nvCxnSpPr>
            <p:cNvPr id="57" name="直接箭头连接符 5">
              <a:extLst>
                <a:ext uri="{FF2B5EF4-FFF2-40B4-BE49-F238E27FC236}">
                  <a16:creationId xmlns:a16="http://schemas.microsoft.com/office/drawing/2014/main" id="{4B7497EE-E70D-B3E4-F0FF-B3D4D89EDBE7}"/>
                </a:ext>
              </a:extLst>
            </p:cNvPr>
            <p:cNvCxnSpPr/>
            <p:nvPr/>
          </p:nvCxnSpPr>
          <p:spPr>
            <a:xfrm>
              <a:off x="26742" y="6445"/>
              <a:ext cx="1649" cy="1154"/>
            </a:xfrm>
            <a:prstGeom prst="straightConnector1">
              <a:avLst/>
            </a:prstGeom>
            <a:ln w="38100">
              <a:solidFill>
                <a:srgbClr val="103E57"/>
              </a:solidFill>
              <a:tailEnd type="arrow"/>
            </a:ln>
          </p:spPr>
          <p:style>
            <a:lnRef idx="1">
              <a:schemeClr val="accent1"/>
            </a:lnRef>
            <a:fillRef idx="0">
              <a:schemeClr val="accent1"/>
            </a:fillRef>
            <a:effectRef idx="0">
              <a:schemeClr val="accent1"/>
            </a:effectRef>
            <a:fontRef idx="minor">
              <a:schemeClr val="tx1"/>
            </a:fontRef>
          </p:style>
        </p:cxnSp>
        <p:cxnSp>
          <p:nvCxnSpPr>
            <p:cNvPr id="58" name="直接箭头连接符 11">
              <a:extLst>
                <a:ext uri="{FF2B5EF4-FFF2-40B4-BE49-F238E27FC236}">
                  <a16:creationId xmlns:a16="http://schemas.microsoft.com/office/drawing/2014/main" id="{0ACC5C32-EB49-2634-04BC-DA6F7BA8940D}"/>
                </a:ext>
              </a:extLst>
            </p:cNvPr>
            <p:cNvCxnSpPr/>
            <p:nvPr/>
          </p:nvCxnSpPr>
          <p:spPr>
            <a:xfrm flipV="1">
              <a:off x="26742" y="12944"/>
              <a:ext cx="2284" cy="2010"/>
            </a:xfrm>
            <a:prstGeom prst="straightConnector1">
              <a:avLst/>
            </a:prstGeom>
            <a:ln w="38100">
              <a:solidFill>
                <a:srgbClr val="103E57"/>
              </a:solidFill>
              <a:tailEnd type="arrow"/>
            </a:ln>
          </p:spPr>
          <p:style>
            <a:lnRef idx="1">
              <a:schemeClr val="accent1"/>
            </a:lnRef>
            <a:fillRef idx="0">
              <a:schemeClr val="accent1"/>
            </a:fillRef>
            <a:effectRef idx="0">
              <a:schemeClr val="accent1"/>
            </a:effectRef>
            <a:fontRef idx="minor">
              <a:schemeClr val="tx1"/>
            </a:fontRef>
          </p:style>
        </p:cxnSp>
        <p:cxnSp>
          <p:nvCxnSpPr>
            <p:cNvPr id="59" name="直接箭头连接符 12">
              <a:extLst>
                <a:ext uri="{FF2B5EF4-FFF2-40B4-BE49-F238E27FC236}">
                  <a16:creationId xmlns:a16="http://schemas.microsoft.com/office/drawing/2014/main" id="{C17F934E-83AA-3F37-20BF-E9981FB2C31D}"/>
                </a:ext>
              </a:extLst>
            </p:cNvPr>
            <p:cNvCxnSpPr>
              <a:stCxn id="56" idx="4"/>
              <a:endCxn id="50" idx="1"/>
            </p:cNvCxnSpPr>
            <p:nvPr/>
          </p:nvCxnSpPr>
          <p:spPr>
            <a:xfrm>
              <a:off x="32275" y="10179"/>
              <a:ext cx="965" cy="712"/>
            </a:xfrm>
            <a:prstGeom prst="straightConnector1">
              <a:avLst/>
            </a:prstGeom>
            <a:ln w="38100">
              <a:solidFill>
                <a:srgbClr val="103E57"/>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3494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ppt_w</p:attrName>
                                        </p:attrNameLst>
                                      </p:cBhvr>
                                      <p:tavLst>
                                        <p:tav tm="0">
                                          <p:val>
                                            <p:fltVal val="0"/>
                                          </p:val>
                                        </p:tav>
                                        <p:tav tm="100000">
                                          <p:val>
                                            <p:strVal val="#ppt_w"/>
                                          </p:val>
                                        </p:tav>
                                      </p:tavLst>
                                    </p:anim>
                                    <p:anim calcmode="lin" valueType="num">
                                      <p:cBhvr>
                                        <p:cTn id="15" dur="500" fill="hold"/>
                                        <p:tgtEl>
                                          <p:spTgt spid="32"/>
                                        </p:tgtEl>
                                        <p:attrNameLst>
                                          <p:attrName>ppt_h</p:attrName>
                                        </p:attrNameLst>
                                      </p:cBhvr>
                                      <p:tavLst>
                                        <p:tav tm="0">
                                          <p:val>
                                            <p:fltVal val="0"/>
                                          </p:val>
                                        </p:tav>
                                        <p:tav tm="100000">
                                          <p:val>
                                            <p:strVal val="#ppt_h"/>
                                          </p:val>
                                        </p:tav>
                                      </p:tavLst>
                                    </p:anim>
                                    <p:animEffect transition="in" filter="fade">
                                      <p:cBhvr>
                                        <p:cTn id="16" dur="500"/>
                                        <p:tgtEl>
                                          <p:spTgt spid="3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p:cTn id="21" dur="500" fill="hold"/>
                                        <p:tgtEl>
                                          <p:spTgt spid="55"/>
                                        </p:tgtEl>
                                        <p:attrNameLst>
                                          <p:attrName>ppt_w</p:attrName>
                                        </p:attrNameLst>
                                      </p:cBhvr>
                                      <p:tavLst>
                                        <p:tav tm="0">
                                          <p:val>
                                            <p:fltVal val="0"/>
                                          </p:val>
                                        </p:tav>
                                        <p:tav tm="100000">
                                          <p:val>
                                            <p:strVal val="#ppt_w"/>
                                          </p:val>
                                        </p:tav>
                                      </p:tavLst>
                                    </p:anim>
                                    <p:anim calcmode="lin" valueType="num">
                                      <p:cBhvr>
                                        <p:cTn id="22" dur="500" fill="hold"/>
                                        <p:tgtEl>
                                          <p:spTgt spid="55"/>
                                        </p:tgtEl>
                                        <p:attrNameLst>
                                          <p:attrName>ppt_h</p:attrName>
                                        </p:attrNameLst>
                                      </p:cBhvr>
                                      <p:tavLst>
                                        <p:tav tm="0">
                                          <p:val>
                                            <p:fltVal val="0"/>
                                          </p:val>
                                        </p:tav>
                                        <p:tav tm="100000">
                                          <p:val>
                                            <p:strVal val="#ppt_h"/>
                                          </p:val>
                                        </p:tav>
                                      </p:tavLst>
                                    </p:anim>
                                    <p:animEffect transition="in" filter="fade">
                                      <p:cBhvr>
                                        <p:cTn id="23" dur="500"/>
                                        <p:tgtEl>
                                          <p:spTgt spid="55"/>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49"/>
                                        </p:tgtEl>
                                        <p:attrNameLst>
                                          <p:attrName>style.visibility</p:attrName>
                                        </p:attrNameLst>
                                      </p:cBhvr>
                                      <p:to>
                                        <p:strVal val="visible"/>
                                      </p:to>
                                    </p:set>
                                    <p:anim calcmode="lin" valueType="num">
                                      <p:cBhvr>
                                        <p:cTn id="28" dur="500" fill="hold"/>
                                        <p:tgtEl>
                                          <p:spTgt spid="49"/>
                                        </p:tgtEl>
                                        <p:attrNameLst>
                                          <p:attrName>ppt_w</p:attrName>
                                        </p:attrNameLst>
                                      </p:cBhvr>
                                      <p:tavLst>
                                        <p:tav tm="0">
                                          <p:val>
                                            <p:fltVal val="0"/>
                                          </p:val>
                                        </p:tav>
                                        <p:tav tm="100000">
                                          <p:val>
                                            <p:strVal val="#ppt_w"/>
                                          </p:val>
                                        </p:tav>
                                      </p:tavLst>
                                    </p:anim>
                                    <p:anim calcmode="lin" valueType="num">
                                      <p:cBhvr>
                                        <p:cTn id="29" dur="500" fill="hold"/>
                                        <p:tgtEl>
                                          <p:spTgt spid="49"/>
                                        </p:tgtEl>
                                        <p:attrNameLst>
                                          <p:attrName>ppt_h</p:attrName>
                                        </p:attrNameLst>
                                      </p:cBhvr>
                                      <p:tavLst>
                                        <p:tav tm="0">
                                          <p:val>
                                            <p:fltVal val="0"/>
                                          </p:val>
                                        </p:tav>
                                        <p:tav tm="100000">
                                          <p:val>
                                            <p:strVal val="#ppt_h"/>
                                          </p:val>
                                        </p:tav>
                                      </p:tavLst>
                                    </p:anim>
                                    <p:animEffect transition="in" filter="fade">
                                      <p:cBhvr>
                                        <p:cTn id="3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E5FC0B-5BC4-EEDB-C17F-858ACFF1B821}"/>
              </a:ext>
            </a:extLst>
          </p:cNvPr>
          <p:cNvSpPr>
            <a:spLocks noGrp="1"/>
          </p:cNvSpPr>
          <p:nvPr>
            <p:ph type="title"/>
          </p:nvPr>
        </p:nvSpPr>
        <p:spPr/>
        <p:txBody>
          <a:bodyPr/>
          <a:lstStyle/>
          <a:p>
            <a:r>
              <a:rPr lang="zh-CN" altLang="en-US" dirty="0">
                <a:latin typeface="微软雅黑" panose="020B0503020204020204" pitchFamily="34" charset="-122"/>
              </a:rPr>
              <a:t>大数据测试流程（清洗、分析）</a:t>
            </a:r>
            <a:endParaRPr kumimoji="1" lang="zh-CN" altLang="en-US" dirty="0"/>
          </a:p>
        </p:txBody>
      </p:sp>
      <p:sp>
        <p:nvSpPr>
          <p:cNvPr id="4" name="大润发希望通过数字化技术，…">
            <a:extLst>
              <a:ext uri="{FF2B5EF4-FFF2-40B4-BE49-F238E27FC236}">
                <a16:creationId xmlns:a16="http://schemas.microsoft.com/office/drawing/2014/main" id="{147C98AA-AFEC-877F-E90D-20C512B2B3A4}"/>
              </a:ext>
            </a:extLst>
          </p:cNvPr>
          <p:cNvSpPr txBox="1"/>
          <p:nvPr/>
        </p:nvSpPr>
        <p:spPr>
          <a:xfrm>
            <a:off x="871436" y="1809255"/>
            <a:ext cx="3313729" cy="533013"/>
          </a:xfrm>
          <a:prstGeom prst="rect">
            <a:avLst/>
          </a:prstGeom>
          <a:ln w="12700">
            <a:miter lim="400000"/>
          </a:ln>
        </p:spPr>
        <p:txBody>
          <a:bodyPr lIns="8466" tIns="8466" rIns="8466" bIns="8466"/>
          <a:lstStyle/>
          <a:p>
            <a:pPr algn="l"/>
            <a:r>
              <a:rPr lang="zh-CN" altLang="en-US" sz="2025" dirty="0">
                <a:solidFill>
                  <a:schemeClr val="bg1"/>
                </a:solidFill>
                <a:latin typeface="微软雅黑" panose="020B0503020204020204" pitchFamily="34" charset="-122"/>
                <a:ea typeface="微软雅黑" panose="020B0503020204020204" pitchFamily="34" charset="-122"/>
              </a:rPr>
              <a:t>例：</a:t>
            </a:r>
            <a:r>
              <a:rPr lang="zh-CN" altLang="zh-CN" sz="2025" dirty="0">
                <a:solidFill>
                  <a:schemeClr val="bg1"/>
                </a:solidFill>
                <a:latin typeface="微软雅黑" panose="020B0503020204020204" pitchFamily="34" charset="-122"/>
                <a:ea typeface="微软雅黑" panose="020B0503020204020204" pitchFamily="34" charset="-122"/>
              </a:rPr>
              <a:t>智能化测试</a:t>
            </a:r>
          </a:p>
        </p:txBody>
      </p:sp>
      <p:grpSp>
        <p:nvGrpSpPr>
          <p:cNvPr id="5" name="组合 4">
            <a:extLst>
              <a:ext uri="{FF2B5EF4-FFF2-40B4-BE49-F238E27FC236}">
                <a16:creationId xmlns:a16="http://schemas.microsoft.com/office/drawing/2014/main" id="{CC1556A0-5034-C976-6491-AF78B0C76060}"/>
              </a:ext>
            </a:extLst>
          </p:cNvPr>
          <p:cNvGrpSpPr/>
          <p:nvPr/>
        </p:nvGrpSpPr>
        <p:grpSpPr>
          <a:xfrm>
            <a:off x="111799" y="1969037"/>
            <a:ext cx="8920401" cy="2475310"/>
            <a:chOff x="390" y="7989"/>
            <a:chExt cx="37461" cy="10395"/>
          </a:xfrm>
        </p:grpSpPr>
        <p:sp>
          <p:nvSpPr>
            <p:cNvPr id="6" name="矩形 5">
              <a:extLst>
                <a:ext uri="{FF2B5EF4-FFF2-40B4-BE49-F238E27FC236}">
                  <a16:creationId xmlns:a16="http://schemas.microsoft.com/office/drawing/2014/main" id="{13312645-4A1F-987A-C21E-6BA61EE9444D}"/>
                </a:ext>
              </a:extLst>
            </p:cNvPr>
            <p:cNvSpPr/>
            <p:nvPr/>
          </p:nvSpPr>
          <p:spPr>
            <a:xfrm>
              <a:off x="390" y="10241"/>
              <a:ext cx="5641" cy="7671"/>
            </a:xfrm>
            <a:prstGeom prst="rect">
              <a:avLst/>
            </a:prstGeom>
            <a:noFill/>
            <a:ln w="28575">
              <a:solidFill>
                <a:srgbClr val="103E5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latin typeface="微软雅黑" panose="020B0503020204020204" pitchFamily="34" charset="-122"/>
                  <a:ea typeface="微软雅黑" panose="020B0503020204020204" pitchFamily="34" charset="-122"/>
                </a:rPr>
                <a:t>v</a:t>
              </a:r>
              <a:endParaRPr lang="zh-CN" altLang="en-US" sz="1500" dirty="0">
                <a:latin typeface="微软雅黑" panose="020B0503020204020204" pitchFamily="34" charset="-122"/>
                <a:ea typeface="微软雅黑" panose="020B0503020204020204" pitchFamily="34" charset="-122"/>
              </a:endParaRPr>
            </a:p>
          </p:txBody>
        </p:sp>
        <p:sp>
          <p:nvSpPr>
            <p:cNvPr id="7" name="TextBox 57">
              <a:extLst>
                <a:ext uri="{FF2B5EF4-FFF2-40B4-BE49-F238E27FC236}">
                  <a16:creationId xmlns:a16="http://schemas.microsoft.com/office/drawing/2014/main" id="{AC55C599-748D-BE58-20C7-102C5DB1EF1C}"/>
                </a:ext>
              </a:extLst>
            </p:cNvPr>
            <p:cNvSpPr txBox="1"/>
            <p:nvPr/>
          </p:nvSpPr>
          <p:spPr>
            <a:xfrm>
              <a:off x="576" y="10390"/>
              <a:ext cx="5850" cy="3490"/>
            </a:xfrm>
            <a:prstGeom prst="rect">
              <a:avLst/>
            </a:prstGeom>
            <a:noFill/>
          </p:spPr>
          <p:txBody>
            <a:bodyPr wrap="square" rtlCol="0">
              <a:spAutoFit/>
            </a:bodyPr>
            <a:lstStyle/>
            <a:p>
              <a:pPr algn="l">
                <a:defRPr/>
              </a:pPr>
              <a:r>
                <a:rPr lang="zh-CN" altLang="en-US" sz="1200" dirty="0">
                  <a:latin typeface="微软雅黑" panose="020B0503020204020204" pitchFamily="34" charset="-122"/>
                  <a:ea typeface="微软雅黑" panose="020B0503020204020204" pitchFamily="34" charset="-122"/>
                </a:rPr>
                <a:t>数据来源</a:t>
              </a:r>
              <a:endParaRPr lang="en-US" altLang="zh-CN" sz="1200" dirty="0">
                <a:latin typeface="微软雅黑" panose="020B0503020204020204" pitchFamily="34" charset="-122"/>
                <a:ea typeface="微软雅黑" panose="020B0503020204020204" pitchFamily="34" charset="-122"/>
              </a:endParaRPr>
            </a:p>
            <a:p>
              <a:pPr algn="l">
                <a:defRPr/>
              </a:pPr>
              <a:r>
                <a:rPr lang="zh-CN" altLang="en-US" sz="1200" dirty="0">
                  <a:latin typeface="微软雅黑" panose="020B0503020204020204" pitchFamily="34" charset="-122"/>
                  <a:ea typeface="微软雅黑" panose="020B0503020204020204" pitchFamily="34" charset="-122"/>
                </a:rPr>
                <a:t>数据关系</a:t>
              </a:r>
              <a:endParaRPr lang="en-US" altLang="zh-CN" sz="1200" dirty="0">
                <a:latin typeface="微软雅黑" panose="020B0503020204020204" pitchFamily="34" charset="-122"/>
                <a:ea typeface="微软雅黑" panose="020B0503020204020204" pitchFamily="34" charset="-122"/>
              </a:endParaRPr>
            </a:p>
            <a:p>
              <a:pPr algn="l">
                <a:defRPr/>
              </a:pPr>
              <a:r>
                <a:rPr lang="zh-CN" altLang="en-US" sz="1200" dirty="0">
                  <a:latin typeface="微软雅黑" panose="020B0503020204020204" pitchFamily="34" charset="-122"/>
                  <a:ea typeface="微软雅黑" panose="020B0503020204020204" pitchFamily="34" charset="-122"/>
                </a:rPr>
                <a:t>计算逻辑</a:t>
              </a:r>
              <a:endParaRPr lang="en-US" altLang="zh-CN" sz="1200" dirty="0">
                <a:latin typeface="微软雅黑" panose="020B0503020204020204" pitchFamily="34" charset="-122"/>
                <a:ea typeface="微软雅黑" panose="020B0503020204020204" pitchFamily="34" charset="-122"/>
              </a:endParaRPr>
            </a:p>
            <a:p>
              <a:pPr algn="l">
                <a:defRPr/>
              </a:pPr>
              <a:r>
                <a:rPr lang="zh-CN" altLang="en-US" sz="1200" dirty="0">
                  <a:latin typeface="微软雅黑" panose="020B0503020204020204" pitchFamily="34" charset="-122"/>
                  <a:ea typeface="微软雅黑" panose="020B0503020204020204" pitchFamily="34" charset="-122"/>
                </a:rPr>
                <a:t>大数据任务配置</a:t>
              </a:r>
            </a:p>
          </p:txBody>
        </p:sp>
        <p:sp>
          <p:nvSpPr>
            <p:cNvPr id="8" name="下箭头 7">
              <a:extLst>
                <a:ext uri="{FF2B5EF4-FFF2-40B4-BE49-F238E27FC236}">
                  <a16:creationId xmlns:a16="http://schemas.microsoft.com/office/drawing/2014/main" id="{7EDD685B-61C6-A0D8-B470-5F21526D7770}"/>
                </a:ext>
              </a:extLst>
            </p:cNvPr>
            <p:cNvSpPr/>
            <p:nvPr/>
          </p:nvSpPr>
          <p:spPr>
            <a:xfrm rot="10800000">
              <a:off x="1920" y="7989"/>
              <a:ext cx="1554" cy="1591"/>
            </a:xfrm>
            <a:prstGeom prst="downArrow">
              <a:avLst/>
            </a:prstGeom>
            <a:gradFill>
              <a:gsLst>
                <a:gs pos="44000">
                  <a:srgbClr val="547E92"/>
                </a:gs>
                <a:gs pos="0">
                  <a:srgbClr val="8DA9B6"/>
                </a:gs>
                <a:gs pos="100000">
                  <a:srgbClr val="1A526D"/>
                </a:gs>
              </a:gsLst>
              <a:lin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9" name="下箭头 8">
              <a:extLst>
                <a:ext uri="{FF2B5EF4-FFF2-40B4-BE49-F238E27FC236}">
                  <a16:creationId xmlns:a16="http://schemas.microsoft.com/office/drawing/2014/main" id="{EE667D32-4D4A-5736-C8D1-2FA884775F15}"/>
                </a:ext>
              </a:extLst>
            </p:cNvPr>
            <p:cNvSpPr/>
            <p:nvPr/>
          </p:nvSpPr>
          <p:spPr>
            <a:xfrm rot="10800000">
              <a:off x="16224" y="8050"/>
              <a:ext cx="1554" cy="1591"/>
            </a:xfrm>
            <a:prstGeom prst="downArrow">
              <a:avLst/>
            </a:prstGeom>
            <a:gradFill>
              <a:gsLst>
                <a:gs pos="44000">
                  <a:srgbClr val="547E92"/>
                </a:gs>
                <a:gs pos="0">
                  <a:srgbClr val="8DA9B6"/>
                </a:gs>
                <a:gs pos="100000">
                  <a:srgbClr val="1A526D"/>
                </a:gs>
              </a:gsLst>
              <a:lin scaled="1"/>
            </a:gradFill>
            <a:ln>
              <a:solidFill>
                <a:srgbClr val="103E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10" name="矩形 9">
              <a:extLst>
                <a:ext uri="{FF2B5EF4-FFF2-40B4-BE49-F238E27FC236}">
                  <a16:creationId xmlns:a16="http://schemas.microsoft.com/office/drawing/2014/main" id="{814A1EDC-36AA-4D63-521B-6F7073E1B056}"/>
                </a:ext>
              </a:extLst>
            </p:cNvPr>
            <p:cNvSpPr/>
            <p:nvPr/>
          </p:nvSpPr>
          <p:spPr>
            <a:xfrm>
              <a:off x="6643" y="10163"/>
              <a:ext cx="7141" cy="8221"/>
            </a:xfrm>
            <a:prstGeom prst="rect">
              <a:avLst/>
            </a:prstGeom>
            <a:noFill/>
            <a:ln w="28575">
              <a:solidFill>
                <a:srgbClr val="103E5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latin typeface="微软雅黑" panose="020B0503020204020204" pitchFamily="34" charset="-122"/>
                  <a:ea typeface="微软雅黑" panose="020B0503020204020204" pitchFamily="34" charset="-122"/>
                </a:rPr>
                <a:t>v</a:t>
              </a:r>
              <a:endParaRPr lang="zh-CN" altLang="en-US" sz="1500" dirty="0">
                <a:latin typeface="微软雅黑" panose="020B0503020204020204" pitchFamily="34" charset="-122"/>
                <a:ea typeface="微软雅黑" panose="020B0503020204020204" pitchFamily="34" charset="-122"/>
              </a:endParaRPr>
            </a:p>
          </p:txBody>
        </p:sp>
        <p:sp>
          <p:nvSpPr>
            <p:cNvPr id="11" name="TextBox 57">
              <a:extLst>
                <a:ext uri="{FF2B5EF4-FFF2-40B4-BE49-F238E27FC236}">
                  <a16:creationId xmlns:a16="http://schemas.microsoft.com/office/drawing/2014/main" id="{CAF258B7-48A3-44DD-2517-6BD0F883C894}"/>
                </a:ext>
              </a:extLst>
            </p:cNvPr>
            <p:cNvSpPr txBox="1"/>
            <p:nvPr/>
          </p:nvSpPr>
          <p:spPr>
            <a:xfrm>
              <a:off x="6869" y="10241"/>
              <a:ext cx="6704" cy="8143"/>
            </a:xfrm>
            <a:prstGeom prst="rect">
              <a:avLst/>
            </a:prstGeom>
            <a:noFill/>
          </p:spPr>
          <p:txBody>
            <a:bodyPr wrap="square" rtlCol="0">
              <a:spAutoFit/>
            </a:bodyPr>
            <a:lstStyle/>
            <a:p>
              <a:pPr algn="l">
                <a:defRPr/>
              </a:pPr>
              <a:r>
                <a:rPr lang="zh-CN" altLang="en-US" sz="1200" dirty="0">
                  <a:latin typeface="微软雅黑" panose="020B0503020204020204" pitchFamily="34" charset="-122"/>
                  <a:ea typeface="微软雅黑" panose="020B0503020204020204" pitchFamily="34" charset="-122"/>
                </a:rPr>
                <a:t>维度字段：映射转换</a:t>
              </a:r>
              <a:endParaRPr lang="en-US" altLang="zh-CN" sz="1200" dirty="0">
                <a:latin typeface="微软雅黑" panose="020B0503020204020204" pitchFamily="34" charset="-122"/>
                <a:ea typeface="微软雅黑" panose="020B0503020204020204" pitchFamily="34" charset="-122"/>
              </a:endParaRPr>
            </a:p>
            <a:p>
              <a:pPr algn="l">
                <a:defRPr/>
              </a:pPr>
              <a:r>
                <a:rPr lang="zh-CN" altLang="en-US" sz="1200" dirty="0">
                  <a:latin typeface="微软雅黑" panose="020B0503020204020204" pitchFamily="34" charset="-122"/>
                  <a:ea typeface="微软雅黑" panose="020B0503020204020204" pitchFamily="34" charset="-122"/>
                </a:rPr>
                <a:t>指标字段：计算逻辑</a:t>
              </a:r>
              <a:endParaRPr lang="en-US" altLang="zh-CN" sz="1200" dirty="0">
                <a:latin typeface="微软雅黑" panose="020B0503020204020204" pitchFamily="34" charset="-122"/>
                <a:ea typeface="微软雅黑" panose="020B0503020204020204" pitchFamily="34" charset="-122"/>
              </a:endParaRPr>
            </a:p>
            <a:p>
              <a:pPr algn="l">
                <a:defRPr/>
              </a:pPr>
              <a:r>
                <a:rPr lang="zh-CN" altLang="en-US" sz="1200" dirty="0">
                  <a:latin typeface="微软雅黑" panose="020B0503020204020204" pitchFamily="34" charset="-122"/>
                  <a:ea typeface="微软雅黑" panose="020B0503020204020204" pitchFamily="34" charset="-122"/>
                </a:rPr>
                <a:t>过滤条件</a:t>
              </a:r>
              <a:endParaRPr lang="en-US" altLang="zh-CN" sz="1200" dirty="0">
                <a:latin typeface="微软雅黑" panose="020B0503020204020204" pitchFamily="34" charset="-122"/>
                <a:ea typeface="微软雅黑" panose="020B0503020204020204" pitchFamily="34" charset="-122"/>
              </a:endParaRPr>
            </a:p>
            <a:p>
              <a:pPr algn="l">
                <a:defRPr/>
              </a:pPr>
              <a:r>
                <a:rPr lang="zh-CN" altLang="en-US" sz="1200" dirty="0">
                  <a:latin typeface="微软雅黑" panose="020B0503020204020204" pitchFamily="34" charset="-122"/>
                  <a:ea typeface="微软雅黑" panose="020B0503020204020204" pitchFamily="34" charset="-122"/>
                </a:rPr>
                <a:t>异常场景</a:t>
              </a:r>
              <a:endParaRPr lang="en-US" altLang="zh-CN" sz="1200" dirty="0">
                <a:latin typeface="微软雅黑" panose="020B0503020204020204" pitchFamily="34" charset="-122"/>
                <a:ea typeface="微软雅黑" panose="020B0503020204020204" pitchFamily="34" charset="-122"/>
              </a:endParaRPr>
            </a:p>
            <a:p>
              <a:pPr algn="l">
                <a:defRPr/>
              </a:pPr>
              <a:r>
                <a:rPr lang="zh-CN" altLang="en-US" sz="1200" dirty="0">
                  <a:latin typeface="微软雅黑" panose="020B0503020204020204" pitchFamily="34" charset="-122"/>
                  <a:ea typeface="微软雅黑" panose="020B0503020204020204" pitchFamily="34" charset="-122"/>
                </a:rPr>
                <a:t>配置文件、数据通道、产物路径等</a:t>
              </a:r>
              <a:endParaRPr lang="en-US" altLang="zh-CN" sz="1200" dirty="0">
                <a:latin typeface="微软雅黑" panose="020B0503020204020204" pitchFamily="34" charset="-122"/>
                <a:ea typeface="微软雅黑" panose="020B0503020204020204" pitchFamily="34" charset="-122"/>
              </a:endParaRPr>
            </a:p>
            <a:p>
              <a:pPr algn="l">
                <a:defRPr/>
              </a:pPr>
              <a:r>
                <a:rPr lang="zh-CN" altLang="en-US" sz="1200" dirty="0">
                  <a:latin typeface="微软雅黑" panose="020B0503020204020204" pitchFamily="34" charset="-122"/>
                  <a:ea typeface="微软雅黑" panose="020B0503020204020204" pitchFamily="34" charset="-122"/>
                </a:rPr>
                <a:t>多方报表对比验证</a:t>
              </a:r>
              <a:endParaRPr lang="en-US" altLang="zh-CN" sz="1200" dirty="0">
                <a:latin typeface="微软雅黑" panose="020B0503020204020204" pitchFamily="34" charset="-122"/>
                <a:ea typeface="微软雅黑" panose="020B0503020204020204" pitchFamily="34" charset="-122"/>
              </a:endParaRPr>
            </a:p>
            <a:p>
              <a:pPr>
                <a:defRPr/>
              </a:pPr>
              <a:r>
                <a:rPr lang="zh-CN" altLang="en-US" sz="1200" dirty="0">
                  <a:solidFill>
                    <a:schemeClr val="tx1">
                      <a:lumMod val="60000"/>
                      <a:lumOff val="40000"/>
                    </a:schemeClr>
                  </a:solidFill>
                  <a:latin typeface="微软雅黑" panose="020B0503020204020204" pitchFamily="34" charset="-122"/>
                  <a:ea typeface="微软雅黑" panose="020B0503020204020204" pitchFamily="34" charset="-122"/>
                </a:rPr>
                <a:t>接口协议测试</a:t>
              </a:r>
              <a:endParaRPr lang="en-US" altLang="zh-CN" sz="1200" dirty="0">
                <a:solidFill>
                  <a:schemeClr val="tx1">
                    <a:lumMod val="60000"/>
                    <a:lumOff val="40000"/>
                  </a:schemeClr>
                </a:solidFill>
                <a:latin typeface="微软雅黑" panose="020B0503020204020204" pitchFamily="34" charset="-122"/>
                <a:ea typeface="微软雅黑" panose="020B0503020204020204" pitchFamily="34" charset="-122"/>
              </a:endParaRPr>
            </a:p>
            <a:p>
              <a:pPr>
                <a:defRPr/>
              </a:pPr>
              <a:r>
                <a:rPr lang="zh-CN" altLang="en-US" sz="1200" dirty="0">
                  <a:solidFill>
                    <a:schemeClr val="tx1">
                      <a:lumMod val="60000"/>
                      <a:lumOff val="40000"/>
                    </a:schemeClr>
                  </a:solidFill>
                  <a:latin typeface="微软雅黑" panose="020B0503020204020204" pitchFamily="34" charset="-122"/>
                  <a:ea typeface="微软雅黑" panose="020B0503020204020204" pitchFamily="34" charset="-122"/>
                </a:rPr>
                <a:t>服务主流程</a:t>
              </a:r>
              <a:endParaRPr lang="en-US" altLang="zh-CN" sz="1200" dirty="0">
                <a:solidFill>
                  <a:schemeClr val="tx1">
                    <a:lumMod val="60000"/>
                    <a:lumOff val="40000"/>
                  </a:schemeClr>
                </a:solidFill>
                <a:latin typeface="微软雅黑" panose="020B0503020204020204" pitchFamily="34" charset="-122"/>
                <a:ea typeface="微软雅黑" panose="020B0503020204020204" pitchFamily="34" charset="-122"/>
              </a:endParaRPr>
            </a:p>
            <a:p>
              <a:pPr>
                <a:defRPr/>
              </a:pPr>
              <a:r>
                <a:rPr lang="zh-CN" altLang="en-US" sz="1200" dirty="0">
                  <a:solidFill>
                    <a:schemeClr val="tx1">
                      <a:lumMod val="60000"/>
                      <a:lumOff val="40000"/>
                    </a:schemeClr>
                  </a:solidFill>
                  <a:latin typeface="微软雅黑" panose="020B0503020204020204" pitchFamily="34" charset="-122"/>
                  <a:ea typeface="微软雅黑" panose="020B0503020204020204" pitchFamily="34" charset="-122"/>
                </a:rPr>
                <a:t>服务日志</a:t>
              </a:r>
              <a:endParaRPr lang="en-US" altLang="zh-CN" sz="1200" dirty="0">
                <a:solidFill>
                  <a:schemeClr val="tx1">
                    <a:lumMod val="60000"/>
                    <a:lumOff val="40000"/>
                  </a:schemeClr>
                </a:solidFill>
                <a:latin typeface="微软雅黑" panose="020B0503020204020204" pitchFamily="34" charset="-122"/>
                <a:ea typeface="微软雅黑" panose="020B0503020204020204" pitchFamily="34" charset="-122"/>
              </a:endParaRPr>
            </a:p>
          </p:txBody>
        </p:sp>
        <p:sp>
          <p:nvSpPr>
            <p:cNvPr id="12" name="下箭头 11">
              <a:extLst>
                <a:ext uri="{FF2B5EF4-FFF2-40B4-BE49-F238E27FC236}">
                  <a16:creationId xmlns:a16="http://schemas.microsoft.com/office/drawing/2014/main" id="{9472A1D4-FFBD-F250-CC3E-852ABB7D742B}"/>
                </a:ext>
              </a:extLst>
            </p:cNvPr>
            <p:cNvSpPr/>
            <p:nvPr/>
          </p:nvSpPr>
          <p:spPr>
            <a:xfrm rot="10800000">
              <a:off x="8408" y="7989"/>
              <a:ext cx="1554" cy="1591"/>
            </a:xfrm>
            <a:prstGeom prst="downArrow">
              <a:avLst/>
            </a:prstGeom>
            <a:gradFill>
              <a:gsLst>
                <a:gs pos="44000">
                  <a:srgbClr val="547E92"/>
                </a:gs>
                <a:gs pos="0">
                  <a:srgbClr val="8DA9B6"/>
                </a:gs>
                <a:gs pos="100000">
                  <a:srgbClr val="1A526D"/>
                </a:gs>
              </a:gsLst>
              <a:lin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13" name="矩形 12">
              <a:extLst>
                <a:ext uri="{FF2B5EF4-FFF2-40B4-BE49-F238E27FC236}">
                  <a16:creationId xmlns:a16="http://schemas.microsoft.com/office/drawing/2014/main" id="{52F91CB9-68FA-E998-C75B-ACA0B87917B5}"/>
                </a:ext>
              </a:extLst>
            </p:cNvPr>
            <p:cNvSpPr/>
            <p:nvPr/>
          </p:nvSpPr>
          <p:spPr>
            <a:xfrm>
              <a:off x="14622" y="10160"/>
              <a:ext cx="5186" cy="7752"/>
            </a:xfrm>
            <a:prstGeom prst="rect">
              <a:avLst/>
            </a:prstGeom>
            <a:noFill/>
            <a:ln w="28575">
              <a:solidFill>
                <a:srgbClr val="103E5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latin typeface="微软雅黑" panose="020B0503020204020204" pitchFamily="34" charset="-122"/>
                  <a:ea typeface="微软雅黑" panose="020B0503020204020204" pitchFamily="34" charset="-122"/>
                </a:rPr>
                <a:t>v</a:t>
              </a:r>
              <a:endParaRPr lang="zh-CN" altLang="en-US" sz="1500" dirty="0">
                <a:latin typeface="微软雅黑" panose="020B0503020204020204" pitchFamily="34" charset="-122"/>
                <a:ea typeface="微软雅黑" panose="020B0503020204020204" pitchFamily="34" charset="-122"/>
              </a:endParaRPr>
            </a:p>
          </p:txBody>
        </p:sp>
        <p:sp>
          <p:nvSpPr>
            <p:cNvPr id="14" name="TextBox 57">
              <a:extLst>
                <a:ext uri="{FF2B5EF4-FFF2-40B4-BE49-F238E27FC236}">
                  <a16:creationId xmlns:a16="http://schemas.microsoft.com/office/drawing/2014/main" id="{676690BA-6D44-2C4E-22F0-9E1893B76220}"/>
                </a:ext>
              </a:extLst>
            </p:cNvPr>
            <p:cNvSpPr txBox="1"/>
            <p:nvPr/>
          </p:nvSpPr>
          <p:spPr>
            <a:xfrm>
              <a:off x="14839" y="10390"/>
              <a:ext cx="4969" cy="1939"/>
            </a:xfrm>
            <a:prstGeom prst="rect">
              <a:avLst/>
            </a:prstGeom>
            <a:noFill/>
          </p:spPr>
          <p:txBody>
            <a:bodyPr wrap="square" rtlCol="0">
              <a:spAutoFit/>
            </a:bodyPr>
            <a:lstStyle/>
            <a:p>
              <a:pPr algn="l">
                <a:defRPr/>
              </a:pPr>
              <a:r>
                <a:rPr lang="zh-CN" altLang="en-US" sz="1200" dirty="0">
                  <a:latin typeface="微软雅黑" panose="020B0503020204020204" pitchFamily="34" charset="-122"/>
                  <a:ea typeface="微软雅黑" panose="020B0503020204020204" pitchFamily="34" charset="-122"/>
                </a:rPr>
                <a:t>代码评审</a:t>
              </a:r>
              <a:endParaRPr lang="en-US" altLang="zh-CN" sz="1200" dirty="0">
                <a:latin typeface="微软雅黑" panose="020B0503020204020204" pitchFamily="34" charset="-122"/>
                <a:ea typeface="微软雅黑" panose="020B0503020204020204" pitchFamily="34" charset="-122"/>
              </a:endParaRPr>
            </a:p>
            <a:p>
              <a:pPr algn="l">
                <a:defRPr/>
              </a:pPr>
              <a:r>
                <a:rPr lang="zh-CN" altLang="en-US" sz="1200" dirty="0">
                  <a:latin typeface="微软雅黑" panose="020B0503020204020204" pitchFamily="34" charset="-122"/>
                  <a:ea typeface="微软雅黑" panose="020B0503020204020204" pitchFamily="34" charset="-122"/>
                </a:rPr>
                <a:t>测试框架评审</a:t>
              </a:r>
              <a:endParaRPr lang="en-US" altLang="zh-CN" sz="1200" dirty="0">
                <a:latin typeface="微软雅黑" panose="020B0503020204020204" pitchFamily="34" charset="-122"/>
                <a:ea typeface="微软雅黑" panose="020B0503020204020204" pitchFamily="34" charset="-122"/>
              </a:endParaRPr>
            </a:p>
          </p:txBody>
        </p:sp>
        <p:sp>
          <p:nvSpPr>
            <p:cNvPr id="15" name="下箭头 14">
              <a:extLst>
                <a:ext uri="{FF2B5EF4-FFF2-40B4-BE49-F238E27FC236}">
                  <a16:creationId xmlns:a16="http://schemas.microsoft.com/office/drawing/2014/main" id="{5C2C8409-26B5-34EC-267A-76DEABFD3BFE}"/>
                </a:ext>
              </a:extLst>
            </p:cNvPr>
            <p:cNvSpPr/>
            <p:nvPr/>
          </p:nvSpPr>
          <p:spPr>
            <a:xfrm rot="10800000">
              <a:off x="22611" y="7989"/>
              <a:ext cx="1554" cy="1591"/>
            </a:xfrm>
            <a:prstGeom prst="downArrow">
              <a:avLst/>
            </a:prstGeom>
            <a:gradFill>
              <a:gsLst>
                <a:gs pos="44000">
                  <a:srgbClr val="547E92"/>
                </a:gs>
                <a:gs pos="0">
                  <a:srgbClr val="8DA9B6"/>
                </a:gs>
                <a:gs pos="100000">
                  <a:srgbClr val="1A526D"/>
                </a:gs>
              </a:gsLst>
              <a:lin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16" name="下箭头 15">
              <a:extLst>
                <a:ext uri="{FF2B5EF4-FFF2-40B4-BE49-F238E27FC236}">
                  <a16:creationId xmlns:a16="http://schemas.microsoft.com/office/drawing/2014/main" id="{4383BF9D-746E-C7C1-6732-BECAFD947B9E}"/>
                </a:ext>
              </a:extLst>
            </p:cNvPr>
            <p:cNvSpPr/>
            <p:nvPr/>
          </p:nvSpPr>
          <p:spPr>
            <a:xfrm rot="10800000">
              <a:off x="28947" y="7989"/>
              <a:ext cx="1554" cy="1591"/>
            </a:xfrm>
            <a:prstGeom prst="downArrow">
              <a:avLst/>
            </a:prstGeom>
            <a:gradFill>
              <a:gsLst>
                <a:gs pos="44000">
                  <a:srgbClr val="547E92"/>
                </a:gs>
                <a:gs pos="0">
                  <a:srgbClr val="8DA9B6"/>
                </a:gs>
                <a:gs pos="100000">
                  <a:srgbClr val="1A526D"/>
                </a:gs>
              </a:gsLst>
              <a:lin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17" name="下箭头 16">
              <a:extLst>
                <a:ext uri="{FF2B5EF4-FFF2-40B4-BE49-F238E27FC236}">
                  <a16:creationId xmlns:a16="http://schemas.microsoft.com/office/drawing/2014/main" id="{9A6C68C3-619E-99F2-7885-460D37464053}"/>
                </a:ext>
              </a:extLst>
            </p:cNvPr>
            <p:cNvSpPr/>
            <p:nvPr/>
          </p:nvSpPr>
          <p:spPr>
            <a:xfrm rot="10800000">
              <a:off x="34612" y="7989"/>
              <a:ext cx="1554" cy="1591"/>
            </a:xfrm>
            <a:prstGeom prst="downArrow">
              <a:avLst/>
            </a:prstGeom>
            <a:gradFill>
              <a:gsLst>
                <a:gs pos="44000">
                  <a:srgbClr val="547E92"/>
                </a:gs>
                <a:gs pos="0">
                  <a:srgbClr val="8DA9B6"/>
                </a:gs>
                <a:gs pos="100000">
                  <a:srgbClr val="1A526D"/>
                </a:gs>
              </a:gsLst>
              <a:lin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18" name="矩形 17">
              <a:extLst>
                <a:ext uri="{FF2B5EF4-FFF2-40B4-BE49-F238E27FC236}">
                  <a16:creationId xmlns:a16="http://schemas.microsoft.com/office/drawing/2014/main" id="{26360F72-D0DE-9DC2-4712-5DC97E907442}"/>
                </a:ext>
              </a:extLst>
            </p:cNvPr>
            <p:cNvSpPr/>
            <p:nvPr/>
          </p:nvSpPr>
          <p:spPr>
            <a:xfrm>
              <a:off x="20374" y="10081"/>
              <a:ext cx="5756" cy="7831"/>
            </a:xfrm>
            <a:prstGeom prst="rect">
              <a:avLst/>
            </a:prstGeom>
            <a:noFill/>
            <a:ln w="28575">
              <a:solidFill>
                <a:srgbClr val="103E5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latin typeface="微软雅黑" panose="020B0503020204020204" pitchFamily="34" charset="-122"/>
                  <a:ea typeface="微软雅黑" panose="020B0503020204020204" pitchFamily="34" charset="-122"/>
                </a:rPr>
                <a:t>v</a:t>
              </a:r>
              <a:endParaRPr lang="zh-CN" altLang="en-US" sz="1500" dirty="0">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FBF09957-1E70-4833-06F9-CD99312758C0}"/>
                </a:ext>
              </a:extLst>
            </p:cNvPr>
            <p:cNvSpPr/>
            <p:nvPr/>
          </p:nvSpPr>
          <p:spPr>
            <a:xfrm>
              <a:off x="26695" y="10081"/>
              <a:ext cx="6025" cy="8303"/>
            </a:xfrm>
            <a:prstGeom prst="rect">
              <a:avLst/>
            </a:prstGeom>
            <a:noFill/>
            <a:ln w="28575">
              <a:solidFill>
                <a:srgbClr val="103E5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latin typeface="微软雅黑" panose="020B0503020204020204" pitchFamily="34" charset="-122"/>
                  <a:ea typeface="微软雅黑" panose="020B0503020204020204" pitchFamily="34" charset="-122"/>
                </a:rPr>
                <a:t>v</a:t>
              </a:r>
              <a:endParaRPr lang="zh-CN" altLang="en-US" sz="1500" dirty="0">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937085B3-3565-DA31-857E-4E584BD81B49}"/>
                </a:ext>
              </a:extLst>
            </p:cNvPr>
            <p:cNvSpPr/>
            <p:nvPr/>
          </p:nvSpPr>
          <p:spPr>
            <a:xfrm>
              <a:off x="33153" y="10081"/>
              <a:ext cx="4647" cy="7831"/>
            </a:xfrm>
            <a:prstGeom prst="rect">
              <a:avLst/>
            </a:prstGeom>
            <a:noFill/>
            <a:ln w="28575">
              <a:solidFill>
                <a:srgbClr val="103E5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latin typeface="微软雅黑" panose="020B0503020204020204" pitchFamily="34" charset="-122"/>
                  <a:ea typeface="微软雅黑" panose="020B0503020204020204" pitchFamily="34" charset="-122"/>
                </a:rPr>
                <a:t>v</a:t>
              </a:r>
              <a:endParaRPr lang="zh-CN" altLang="en-US" sz="1500" dirty="0">
                <a:latin typeface="微软雅黑" panose="020B0503020204020204" pitchFamily="34" charset="-122"/>
                <a:ea typeface="微软雅黑" panose="020B0503020204020204" pitchFamily="34" charset="-122"/>
              </a:endParaRPr>
            </a:p>
          </p:txBody>
        </p:sp>
        <p:sp>
          <p:nvSpPr>
            <p:cNvPr id="21" name="TextBox 57">
              <a:extLst>
                <a:ext uri="{FF2B5EF4-FFF2-40B4-BE49-F238E27FC236}">
                  <a16:creationId xmlns:a16="http://schemas.microsoft.com/office/drawing/2014/main" id="{2B17609C-1BAB-6ED5-3961-59F15DA8C349}"/>
                </a:ext>
              </a:extLst>
            </p:cNvPr>
            <p:cNvSpPr txBox="1"/>
            <p:nvPr/>
          </p:nvSpPr>
          <p:spPr>
            <a:xfrm>
              <a:off x="20374" y="10220"/>
              <a:ext cx="5755" cy="4265"/>
            </a:xfrm>
            <a:prstGeom prst="rect">
              <a:avLst/>
            </a:prstGeom>
            <a:noFill/>
          </p:spPr>
          <p:txBody>
            <a:bodyPr wrap="square" rtlCol="0">
              <a:spAutoFit/>
            </a:bodyPr>
            <a:lstStyle/>
            <a:p>
              <a:pPr algn="l">
                <a:defRPr/>
              </a:pPr>
              <a:r>
                <a:rPr lang="zh-CN" altLang="en-US" sz="1200" dirty="0">
                  <a:latin typeface="微软雅黑" panose="020B0503020204020204" pitchFamily="34" charset="-122"/>
                  <a:ea typeface="微软雅黑" panose="020B0503020204020204" pitchFamily="34" charset="-122"/>
                </a:rPr>
                <a:t>服务日志构造工具开发</a:t>
              </a:r>
              <a:endParaRPr lang="en-US" altLang="zh-CN" sz="1200" dirty="0">
                <a:latin typeface="微软雅黑" panose="020B0503020204020204" pitchFamily="34" charset="-122"/>
                <a:ea typeface="微软雅黑" panose="020B0503020204020204" pitchFamily="34" charset="-122"/>
              </a:endParaRPr>
            </a:p>
            <a:p>
              <a:pPr algn="l">
                <a:defRPr/>
              </a:pPr>
              <a:r>
                <a:rPr lang="zh-CN" altLang="en-US" sz="1200" dirty="0">
                  <a:latin typeface="微软雅黑" panose="020B0503020204020204" pitchFamily="34" charset="-122"/>
                  <a:ea typeface="微软雅黑" panose="020B0503020204020204" pitchFamily="34" charset="-122"/>
                </a:rPr>
                <a:t>报表数据构造工具开发</a:t>
              </a:r>
              <a:endParaRPr lang="en-US" altLang="zh-CN" sz="1200" dirty="0">
                <a:latin typeface="微软雅黑" panose="020B0503020204020204" pitchFamily="34" charset="-122"/>
                <a:ea typeface="微软雅黑" panose="020B0503020204020204" pitchFamily="34" charset="-122"/>
              </a:endParaRPr>
            </a:p>
            <a:p>
              <a:pPr algn="l">
                <a:defRPr/>
              </a:pPr>
              <a:r>
                <a:rPr lang="zh-CN" altLang="en-US" sz="1200" dirty="0">
                  <a:latin typeface="微软雅黑" panose="020B0503020204020204" pitchFamily="34" charset="-122"/>
                  <a:ea typeface="微软雅黑" panose="020B0503020204020204" pitchFamily="34" charset="-122"/>
                </a:rPr>
                <a:t>数据</a:t>
              </a:r>
              <a:r>
                <a:rPr lang="en-US" altLang="zh-CN" sz="1200" dirty="0">
                  <a:latin typeface="微软雅黑" panose="020B0503020204020204" pitchFamily="34" charset="-122"/>
                  <a:ea typeface="微软雅黑" panose="020B0503020204020204" pitchFamily="34" charset="-122"/>
                </a:rPr>
                <a:t>diff</a:t>
              </a:r>
              <a:r>
                <a:rPr lang="zh-CN" altLang="en-US" sz="1200" dirty="0">
                  <a:latin typeface="微软雅黑" panose="020B0503020204020204" pitchFamily="34" charset="-122"/>
                  <a:ea typeface="微软雅黑" panose="020B0503020204020204" pitchFamily="34" charset="-122"/>
                </a:rPr>
                <a:t>工具开发</a:t>
              </a:r>
              <a:endParaRPr lang="en-US" altLang="zh-CN" sz="1200" dirty="0">
                <a:latin typeface="微软雅黑" panose="020B0503020204020204" pitchFamily="34" charset="-122"/>
                <a:ea typeface="微软雅黑" panose="020B0503020204020204" pitchFamily="34" charset="-122"/>
              </a:endParaRPr>
            </a:p>
          </p:txBody>
        </p:sp>
        <p:sp>
          <p:nvSpPr>
            <p:cNvPr id="22" name="TextBox 57">
              <a:extLst>
                <a:ext uri="{FF2B5EF4-FFF2-40B4-BE49-F238E27FC236}">
                  <a16:creationId xmlns:a16="http://schemas.microsoft.com/office/drawing/2014/main" id="{83AF43FE-6E2A-D3EB-4A65-8B5968E0FE80}"/>
                </a:ext>
              </a:extLst>
            </p:cNvPr>
            <p:cNvSpPr txBox="1"/>
            <p:nvPr/>
          </p:nvSpPr>
          <p:spPr>
            <a:xfrm>
              <a:off x="26562" y="10160"/>
              <a:ext cx="6026" cy="8143"/>
            </a:xfrm>
            <a:prstGeom prst="rect">
              <a:avLst/>
            </a:prstGeom>
            <a:noFill/>
          </p:spPr>
          <p:txBody>
            <a:bodyPr wrap="square" rtlCol="0">
              <a:spAutoFit/>
            </a:bodyPr>
            <a:lstStyle/>
            <a:p>
              <a:pPr algn="l">
                <a:defRPr/>
              </a:pPr>
              <a:r>
                <a:rPr lang="zh-CN" altLang="en-US" sz="1200" dirty="0">
                  <a:latin typeface="微软雅黑" panose="020B0503020204020204" pitchFamily="34" charset="-122"/>
                  <a:ea typeface="微软雅黑" panose="020B0503020204020204" pitchFamily="34" charset="-122"/>
                </a:rPr>
                <a:t>测试数据验证功能</a:t>
              </a:r>
              <a:endParaRPr lang="en-US" altLang="zh-CN" sz="1200" dirty="0">
                <a:latin typeface="微软雅黑" panose="020B0503020204020204" pitchFamily="34" charset="-122"/>
                <a:ea typeface="微软雅黑" panose="020B0503020204020204" pitchFamily="34" charset="-122"/>
              </a:endParaRPr>
            </a:p>
            <a:p>
              <a:pPr algn="l">
                <a:defRPr/>
              </a:pPr>
              <a:r>
                <a:rPr lang="zh-CN" altLang="en-US" sz="1200" dirty="0">
                  <a:latin typeface="微软雅黑" panose="020B0503020204020204" pitchFamily="34" charset="-122"/>
                  <a:ea typeface="微软雅黑" panose="020B0503020204020204" pitchFamily="34" charset="-122"/>
                </a:rPr>
                <a:t>现网数据回归测试</a:t>
              </a:r>
              <a:endParaRPr lang="en-US" altLang="zh-CN" sz="1200" dirty="0">
                <a:latin typeface="微软雅黑" panose="020B0503020204020204" pitchFamily="34" charset="-122"/>
                <a:ea typeface="微软雅黑" panose="020B0503020204020204" pitchFamily="34" charset="-122"/>
              </a:endParaRPr>
            </a:p>
            <a:p>
              <a:pPr algn="l">
                <a:defRPr/>
              </a:pPr>
              <a:r>
                <a:rPr lang="zh-CN" altLang="en-US" sz="1200" dirty="0">
                  <a:latin typeface="微软雅黑" panose="020B0503020204020204" pitchFamily="34" charset="-122"/>
                  <a:ea typeface="微软雅黑" panose="020B0503020204020204" pitchFamily="34" charset="-122"/>
                </a:rPr>
                <a:t>现网数据，新老版本数据对比</a:t>
              </a:r>
              <a:endParaRPr lang="en-US" altLang="zh-CN" sz="1200" dirty="0">
                <a:latin typeface="微软雅黑" panose="020B0503020204020204" pitchFamily="34" charset="-122"/>
                <a:ea typeface="微软雅黑" panose="020B0503020204020204" pitchFamily="34" charset="-122"/>
              </a:endParaRPr>
            </a:p>
            <a:p>
              <a:pPr algn="l">
                <a:defRPr/>
              </a:pPr>
              <a:r>
                <a:rPr lang="zh-CN" altLang="en-US" sz="1200" dirty="0">
                  <a:latin typeface="微软雅黑" panose="020B0503020204020204" pitchFamily="34" charset="-122"/>
                  <a:ea typeface="微软雅黑" panose="020B0503020204020204" pitchFamily="34" charset="-122"/>
                </a:rPr>
                <a:t>多方报表对比验证</a:t>
              </a:r>
              <a:endParaRPr lang="en-US" altLang="zh-CN" sz="1200" dirty="0">
                <a:latin typeface="微软雅黑" panose="020B0503020204020204" pitchFamily="34" charset="-122"/>
                <a:ea typeface="微软雅黑" panose="020B0503020204020204" pitchFamily="34" charset="-122"/>
              </a:endParaRPr>
            </a:p>
            <a:p>
              <a:pPr>
                <a:defRPr/>
              </a:pPr>
              <a:r>
                <a:rPr lang="zh-CN" altLang="en-US" sz="1200" dirty="0">
                  <a:solidFill>
                    <a:schemeClr val="tx1">
                      <a:lumMod val="40000"/>
                      <a:lumOff val="60000"/>
                    </a:schemeClr>
                  </a:solidFill>
                  <a:latin typeface="微软雅黑" panose="020B0503020204020204" pitchFamily="34" charset="-122"/>
                  <a:ea typeface="微软雅黑" panose="020B0503020204020204" pitchFamily="34" charset="-122"/>
                </a:rPr>
                <a:t>接口协议测试</a:t>
              </a:r>
              <a:endParaRPr lang="en-US" altLang="zh-CN" sz="1200" dirty="0">
                <a:solidFill>
                  <a:schemeClr val="tx1">
                    <a:lumMod val="40000"/>
                    <a:lumOff val="60000"/>
                  </a:schemeClr>
                </a:solidFill>
                <a:latin typeface="微软雅黑" panose="020B0503020204020204" pitchFamily="34" charset="-122"/>
                <a:ea typeface="微软雅黑" panose="020B0503020204020204" pitchFamily="34" charset="-122"/>
              </a:endParaRPr>
            </a:p>
            <a:p>
              <a:pPr>
                <a:defRPr/>
              </a:pPr>
              <a:r>
                <a:rPr lang="zh-CN" altLang="en-US" sz="1200" dirty="0">
                  <a:solidFill>
                    <a:schemeClr val="tx1">
                      <a:lumMod val="40000"/>
                      <a:lumOff val="60000"/>
                    </a:schemeClr>
                  </a:solidFill>
                  <a:latin typeface="微软雅黑" panose="020B0503020204020204" pitchFamily="34" charset="-122"/>
                  <a:ea typeface="微软雅黑" panose="020B0503020204020204" pitchFamily="34" charset="-122"/>
                </a:rPr>
                <a:t>主流程各任务调度</a:t>
              </a:r>
              <a:endParaRPr lang="en-US" altLang="zh-CN" sz="1200" dirty="0">
                <a:solidFill>
                  <a:schemeClr val="tx1">
                    <a:lumMod val="40000"/>
                    <a:lumOff val="60000"/>
                  </a:schemeClr>
                </a:solidFill>
                <a:latin typeface="微软雅黑" panose="020B0503020204020204" pitchFamily="34" charset="-122"/>
                <a:ea typeface="微软雅黑" panose="020B0503020204020204" pitchFamily="34" charset="-122"/>
              </a:endParaRPr>
            </a:p>
            <a:p>
              <a:pPr>
                <a:defRPr/>
              </a:pPr>
              <a:r>
                <a:rPr lang="zh-CN" altLang="en-US" sz="1200" dirty="0">
                  <a:solidFill>
                    <a:schemeClr val="tx1">
                      <a:lumMod val="40000"/>
                      <a:lumOff val="60000"/>
                    </a:schemeClr>
                  </a:solidFill>
                  <a:latin typeface="微软雅黑" panose="020B0503020204020204" pitchFamily="34" charset="-122"/>
                  <a:ea typeface="微软雅黑" panose="020B0503020204020204" pitchFamily="34" charset="-122"/>
                </a:rPr>
                <a:t>定时任务调度</a:t>
              </a:r>
              <a:endParaRPr lang="en-US" altLang="zh-CN" sz="1200" dirty="0">
                <a:solidFill>
                  <a:schemeClr val="tx1">
                    <a:lumMod val="40000"/>
                    <a:lumOff val="60000"/>
                  </a:schemeClr>
                </a:solidFill>
                <a:latin typeface="微软雅黑" panose="020B0503020204020204" pitchFamily="34" charset="-122"/>
                <a:ea typeface="微软雅黑" panose="020B0503020204020204" pitchFamily="34" charset="-122"/>
              </a:endParaRPr>
            </a:p>
            <a:p>
              <a:pPr>
                <a:defRPr/>
              </a:pPr>
              <a:r>
                <a:rPr lang="zh-CN" altLang="en-US" sz="1200" dirty="0">
                  <a:solidFill>
                    <a:schemeClr val="tx1">
                      <a:lumMod val="40000"/>
                      <a:lumOff val="60000"/>
                    </a:schemeClr>
                  </a:solidFill>
                  <a:latin typeface="微软雅黑" panose="020B0503020204020204" pitchFamily="34" charset="-122"/>
                  <a:ea typeface="微软雅黑" panose="020B0503020204020204" pitchFamily="34" charset="-122"/>
                </a:rPr>
                <a:t>服务告警触发</a:t>
              </a:r>
              <a:endParaRPr lang="en-US" altLang="zh-CN" sz="1200" dirty="0">
                <a:solidFill>
                  <a:schemeClr val="tx1">
                    <a:lumMod val="40000"/>
                    <a:lumOff val="60000"/>
                  </a:schemeClr>
                </a:solidFill>
                <a:latin typeface="微软雅黑" panose="020B0503020204020204" pitchFamily="34" charset="-122"/>
                <a:ea typeface="微软雅黑" panose="020B0503020204020204" pitchFamily="34" charset="-122"/>
              </a:endParaRPr>
            </a:p>
            <a:p>
              <a:pPr>
                <a:defRPr/>
              </a:pPr>
              <a:r>
                <a:rPr lang="zh-CN" altLang="en-US" sz="1200" dirty="0">
                  <a:solidFill>
                    <a:schemeClr val="tx1">
                      <a:lumMod val="40000"/>
                      <a:lumOff val="60000"/>
                    </a:schemeClr>
                  </a:solidFill>
                  <a:latin typeface="微软雅黑" panose="020B0503020204020204" pitchFamily="34" charset="-122"/>
                  <a:ea typeface="微软雅黑" panose="020B0503020204020204" pitchFamily="34" charset="-122"/>
                </a:rPr>
                <a:t>服务日志</a:t>
              </a:r>
              <a:endParaRPr lang="en-US" altLang="zh-CN" sz="1200" dirty="0">
                <a:solidFill>
                  <a:schemeClr val="tx1">
                    <a:lumMod val="40000"/>
                    <a:lumOff val="60000"/>
                  </a:schemeClr>
                </a:solidFill>
                <a:latin typeface="微软雅黑" panose="020B0503020204020204" pitchFamily="34" charset="-122"/>
                <a:ea typeface="微软雅黑" panose="020B0503020204020204" pitchFamily="34" charset="-122"/>
              </a:endParaRPr>
            </a:p>
          </p:txBody>
        </p:sp>
        <p:sp>
          <p:nvSpPr>
            <p:cNvPr id="23" name="TextBox 57">
              <a:extLst>
                <a:ext uri="{FF2B5EF4-FFF2-40B4-BE49-F238E27FC236}">
                  <a16:creationId xmlns:a16="http://schemas.microsoft.com/office/drawing/2014/main" id="{1FABF516-06A0-53ED-0F69-7418817064A7}"/>
                </a:ext>
              </a:extLst>
            </p:cNvPr>
            <p:cNvSpPr txBox="1"/>
            <p:nvPr/>
          </p:nvSpPr>
          <p:spPr>
            <a:xfrm>
              <a:off x="33153" y="10282"/>
              <a:ext cx="4698" cy="2714"/>
            </a:xfrm>
            <a:prstGeom prst="rect">
              <a:avLst/>
            </a:prstGeom>
            <a:noFill/>
          </p:spPr>
          <p:txBody>
            <a:bodyPr wrap="square" rtlCol="0">
              <a:spAutoFit/>
            </a:bodyPr>
            <a:lstStyle/>
            <a:p>
              <a:pPr algn="l">
                <a:defRPr/>
              </a:pPr>
              <a:r>
                <a:rPr lang="zh-CN" altLang="en-US" sz="1200" dirty="0">
                  <a:latin typeface="微软雅黑" panose="020B0503020204020204" pitchFamily="34" charset="-122"/>
                  <a:ea typeface="微软雅黑" panose="020B0503020204020204" pitchFamily="34" charset="-122"/>
                </a:rPr>
                <a:t>总量上验证</a:t>
              </a:r>
              <a:endParaRPr lang="en-US" altLang="zh-CN" sz="1200" dirty="0">
                <a:latin typeface="微软雅黑" panose="020B0503020204020204" pitchFamily="34" charset="-122"/>
                <a:ea typeface="微软雅黑" panose="020B0503020204020204" pitchFamily="34" charset="-122"/>
              </a:endParaRPr>
            </a:p>
            <a:p>
              <a:pPr algn="l">
                <a:defRPr/>
              </a:pPr>
              <a:r>
                <a:rPr lang="zh-CN" altLang="en-US" sz="1200" dirty="0">
                  <a:latin typeface="微软雅黑" panose="020B0503020204020204" pitchFamily="34" charset="-122"/>
                  <a:ea typeface="微软雅黑" panose="020B0503020204020204" pitchFamily="34" charset="-122"/>
                </a:rPr>
                <a:t>多方报表对比验证</a:t>
              </a:r>
              <a:endParaRPr lang="en-US" altLang="zh-CN" sz="1200" dirty="0">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F7237BA3-B0B5-1360-9EF6-84203A6DEA77}"/>
              </a:ext>
            </a:extLst>
          </p:cNvPr>
          <p:cNvGrpSpPr/>
          <p:nvPr/>
        </p:nvGrpSpPr>
        <p:grpSpPr>
          <a:xfrm>
            <a:off x="133469" y="1170172"/>
            <a:ext cx="8898731" cy="692468"/>
            <a:chOff x="430" y="4170"/>
            <a:chExt cx="37370" cy="2908"/>
          </a:xfrm>
        </p:grpSpPr>
        <p:sp>
          <p:nvSpPr>
            <p:cNvPr id="25" name="矩形 24">
              <a:extLst>
                <a:ext uri="{FF2B5EF4-FFF2-40B4-BE49-F238E27FC236}">
                  <a16:creationId xmlns:a16="http://schemas.microsoft.com/office/drawing/2014/main" id="{4B8D752A-E0C1-33D5-9FA4-1D12839410FA}"/>
                </a:ext>
              </a:extLst>
            </p:cNvPr>
            <p:cNvSpPr/>
            <p:nvPr/>
          </p:nvSpPr>
          <p:spPr>
            <a:xfrm>
              <a:off x="430" y="4170"/>
              <a:ext cx="37370" cy="2908"/>
            </a:xfrm>
            <a:prstGeom prst="rect">
              <a:avLst/>
            </a:prstGeom>
            <a:noFill/>
            <a:ln w="28575">
              <a:solidFill>
                <a:srgbClr val="103E5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grpSp>
          <p:nvGrpSpPr>
            <p:cNvPr id="26" name="组合 25">
              <a:extLst>
                <a:ext uri="{FF2B5EF4-FFF2-40B4-BE49-F238E27FC236}">
                  <a16:creationId xmlns:a16="http://schemas.microsoft.com/office/drawing/2014/main" id="{FEAF0158-AF87-7F99-4853-8742E1C6A141}"/>
                </a:ext>
              </a:extLst>
            </p:cNvPr>
            <p:cNvGrpSpPr/>
            <p:nvPr/>
          </p:nvGrpSpPr>
          <p:grpSpPr>
            <a:xfrm>
              <a:off x="988" y="4621"/>
              <a:ext cx="36450" cy="1786"/>
              <a:chOff x="967" y="4621"/>
              <a:chExt cx="36450" cy="1786"/>
            </a:xfrm>
          </p:grpSpPr>
          <p:sp>
            <p:nvSpPr>
              <p:cNvPr id="27" name="圆角矩形 26">
                <a:extLst>
                  <a:ext uri="{FF2B5EF4-FFF2-40B4-BE49-F238E27FC236}">
                    <a16:creationId xmlns:a16="http://schemas.microsoft.com/office/drawing/2014/main" id="{AB5844F6-EF8C-5FD5-E999-7728B0BBC6E2}"/>
                  </a:ext>
                </a:extLst>
              </p:cNvPr>
              <p:cNvSpPr/>
              <p:nvPr/>
            </p:nvSpPr>
            <p:spPr>
              <a:xfrm>
                <a:off x="20815" y="4621"/>
                <a:ext cx="4604" cy="1777"/>
              </a:xfrm>
              <a:prstGeom prst="roundRect">
                <a:avLst/>
              </a:prstGeom>
              <a:solidFill>
                <a:schemeClr val="tx1">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20000"/>
                  </a:lnSpc>
                </a:pPr>
                <a:r>
                  <a:rPr lang="zh-CN" altLang="en-US" sz="1350" b="1" dirty="0">
                    <a:latin typeface="微软雅黑" panose="020B0503020204020204" pitchFamily="34" charset="-122"/>
                    <a:ea typeface="微软雅黑" panose="020B0503020204020204" pitchFamily="34" charset="-122"/>
                  </a:rPr>
                  <a:t>数据准备</a:t>
                </a:r>
              </a:p>
            </p:txBody>
          </p:sp>
          <p:sp>
            <p:nvSpPr>
              <p:cNvPr id="28" name="右箭头 27">
                <a:extLst>
                  <a:ext uri="{FF2B5EF4-FFF2-40B4-BE49-F238E27FC236}">
                    <a16:creationId xmlns:a16="http://schemas.microsoft.com/office/drawing/2014/main" id="{E24CEBB4-49EA-EC2D-6428-315E347ED2B2}"/>
                  </a:ext>
                </a:extLst>
              </p:cNvPr>
              <p:cNvSpPr/>
              <p:nvPr/>
            </p:nvSpPr>
            <p:spPr>
              <a:xfrm>
                <a:off x="25915" y="4965"/>
                <a:ext cx="1149" cy="1090"/>
              </a:xfrm>
              <a:prstGeom prst="rightArrow">
                <a:avLst/>
              </a:prstGeom>
              <a:solidFill>
                <a:srgbClr val="15A7DB"/>
              </a:solidFill>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sz="1500">
                  <a:latin typeface="微软雅黑" panose="020B0503020204020204" pitchFamily="34" charset="-122"/>
                  <a:ea typeface="微软雅黑" panose="020B0503020204020204" pitchFamily="34" charset="-122"/>
                </a:endParaRPr>
              </a:p>
            </p:txBody>
          </p:sp>
          <p:sp>
            <p:nvSpPr>
              <p:cNvPr id="29" name="圆角矩形 28">
                <a:extLst>
                  <a:ext uri="{FF2B5EF4-FFF2-40B4-BE49-F238E27FC236}">
                    <a16:creationId xmlns:a16="http://schemas.microsoft.com/office/drawing/2014/main" id="{7FDAD5C7-F7C7-CD83-732E-67E395EB3061}"/>
                  </a:ext>
                </a:extLst>
              </p:cNvPr>
              <p:cNvSpPr/>
              <p:nvPr/>
            </p:nvSpPr>
            <p:spPr>
              <a:xfrm>
                <a:off x="27533" y="4621"/>
                <a:ext cx="4382" cy="1777"/>
              </a:xfrm>
              <a:prstGeom prst="roundRect">
                <a:avLst/>
              </a:prstGeom>
              <a:solidFill>
                <a:schemeClr val="tx1">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20000"/>
                  </a:lnSpc>
                </a:pPr>
                <a:r>
                  <a:rPr lang="zh-CN" altLang="en-US" sz="1350" b="1" dirty="0">
                    <a:latin typeface="微软雅黑" panose="020B0503020204020204" pitchFamily="34" charset="-122"/>
                    <a:ea typeface="微软雅黑" panose="020B0503020204020204" pitchFamily="34" charset="-122"/>
                  </a:rPr>
                  <a:t>测试执行</a:t>
                </a:r>
              </a:p>
            </p:txBody>
          </p:sp>
          <p:sp>
            <p:nvSpPr>
              <p:cNvPr id="30" name="右箭头 29">
                <a:extLst>
                  <a:ext uri="{FF2B5EF4-FFF2-40B4-BE49-F238E27FC236}">
                    <a16:creationId xmlns:a16="http://schemas.microsoft.com/office/drawing/2014/main" id="{64F7C6E6-8812-0F47-27C9-F0F902D4ED84}"/>
                  </a:ext>
                </a:extLst>
              </p:cNvPr>
              <p:cNvSpPr/>
              <p:nvPr/>
            </p:nvSpPr>
            <p:spPr>
              <a:xfrm>
                <a:off x="32153" y="5023"/>
                <a:ext cx="1149" cy="1090"/>
              </a:xfrm>
              <a:prstGeom prst="rightArrow">
                <a:avLst/>
              </a:prstGeom>
              <a:solidFill>
                <a:srgbClr val="15A7DB"/>
              </a:solidFill>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sz="1500">
                  <a:latin typeface="微软雅黑" panose="020B0503020204020204" pitchFamily="34" charset="-122"/>
                  <a:ea typeface="微软雅黑" panose="020B0503020204020204" pitchFamily="34" charset="-122"/>
                </a:endParaRPr>
              </a:p>
            </p:txBody>
          </p:sp>
          <p:sp>
            <p:nvSpPr>
              <p:cNvPr id="31" name="圆角矩形 30">
                <a:extLst>
                  <a:ext uri="{FF2B5EF4-FFF2-40B4-BE49-F238E27FC236}">
                    <a16:creationId xmlns:a16="http://schemas.microsoft.com/office/drawing/2014/main" id="{A226AE64-4EF4-02EF-26E8-2C2D71F851C9}"/>
                  </a:ext>
                </a:extLst>
              </p:cNvPr>
              <p:cNvSpPr/>
              <p:nvPr/>
            </p:nvSpPr>
            <p:spPr>
              <a:xfrm>
                <a:off x="33496" y="4622"/>
                <a:ext cx="3921" cy="1777"/>
              </a:xfrm>
              <a:prstGeom prst="roundRect">
                <a:avLst/>
              </a:prstGeom>
              <a:solidFill>
                <a:schemeClr val="tx1">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20000"/>
                  </a:lnSpc>
                </a:pPr>
                <a:r>
                  <a:rPr lang="zh-CN" altLang="en-US" sz="1350" b="1" dirty="0">
                    <a:latin typeface="微软雅黑" panose="020B0503020204020204" pitchFamily="34" charset="-122"/>
                    <a:ea typeface="微软雅黑" panose="020B0503020204020204" pitchFamily="34" charset="-122"/>
                  </a:rPr>
                  <a:t>现网验证</a:t>
                </a:r>
              </a:p>
            </p:txBody>
          </p:sp>
          <p:sp>
            <p:nvSpPr>
              <p:cNvPr id="32" name="右箭头 31">
                <a:extLst>
                  <a:ext uri="{FF2B5EF4-FFF2-40B4-BE49-F238E27FC236}">
                    <a16:creationId xmlns:a16="http://schemas.microsoft.com/office/drawing/2014/main" id="{2742DE33-CC93-0525-B995-0A4EA68A18C1}"/>
                  </a:ext>
                </a:extLst>
              </p:cNvPr>
              <p:cNvSpPr/>
              <p:nvPr/>
            </p:nvSpPr>
            <p:spPr>
              <a:xfrm>
                <a:off x="5693" y="4964"/>
                <a:ext cx="1149" cy="1090"/>
              </a:xfrm>
              <a:prstGeom prst="rightArrow">
                <a:avLst/>
              </a:prstGeom>
              <a:solidFill>
                <a:srgbClr val="15A7DB"/>
              </a:solidFill>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sz="1500">
                  <a:latin typeface="微软雅黑" panose="020B0503020204020204" pitchFamily="34" charset="-122"/>
                  <a:ea typeface="微软雅黑" panose="020B0503020204020204" pitchFamily="34" charset="-122"/>
                </a:endParaRPr>
              </a:p>
            </p:txBody>
          </p:sp>
          <p:sp>
            <p:nvSpPr>
              <p:cNvPr id="33" name="圆角矩形 32">
                <a:extLst>
                  <a:ext uri="{FF2B5EF4-FFF2-40B4-BE49-F238E27FC236}">
                    <a16:creationId xmlns:a16="http://schemas.microsoft.com/office/drawing/2014/main" id="{C8882356-8A2E-3D0C-401B-6FC4A3DC7F9F}"/>
                  </a:ext>
                </a:extLst>
              </p:cNvPr>
              <p:cNvSpPr/>
              <p:nvPr/>
            </p:nvSpPr>
            <p:spPr>
              <a:xfrm>
                <a:off x="967" y="4630"/>
                <a:ext cx="4316" cy="1777"/>
              </a:xfrm>
              <a:prstGeom prst="roundRect">
                <a:avLst/>
              </a:prstGeom>
              <a:solidFill>
                <a:schemeClr val="tx1">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20000"/>
                  </a:lnSpc>
                </a:pPr>
                <a:r>
                  <a:rPr lang="zh-CN" altLang="en-US" sz="1350" b="1" dirty="0">
                    <a:latin typeface="微软雅黑" panose="020B0503020204020204" pitchFamily="34" charset="-122"/>
                    <a:ea typeface="微软雅黑" panose="020B0503020204020204" pitchFamily="34" charset="-122"/>
                  </a:rPr>
                  <a:t>需求分析</a:t>
                </a:r>
              </a:p>
            </p:txBody>
          </p:sp>
          <p:sp>
            <p:nvSpPr>
              <p:cNvPr id="34" name="圆角矩形 33">
                <a:extLst>
                  <a:ext uri="{FF2B5EF4-FFF2-40B4-BE49-F238E27FC236}">
                    <a16:creationId xmlns:a16="http://schemas.microsoft.com/office/drawing/2014/main" id="{FE943DBB-2C9E-4991-E8B2-4D4C44AE23CD}"/>
                  </a:ext>
                </a:extLst>
              </p:cNvPr>
              <p:cNvSpPr/>
              <p:nvPr/>
            </p:nvSpPr>
            <p:spPr>
              <a:xfrm>
                <a:off x="14550" y="4621"/>
                <a:ext cx="4360" cy="1777"/>
              </a:xfrm>
              <a:prstGeom prst="roundRect">
                <a:avLst/>
              </a:prstGeom>
              <a:solidFill>
                <a:schemeClr val="tx1">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20000"/>
                  </a:lnSpc>
                </a:pPr>
                <a:r>
                  <a:rPr lang="zh-CN" altLang="en-US" sz="1350" b="1" dirty="0">
                    <a:latin typeface="微软雅黑" panose="020B0503020204020204" pitchFamily="34" charset="-122"/>
                    <a:ea typeface="微软雅黑" panose="020B0503020204020204" pitchFamily="34" charset="-122"/>
                  </a:rPr>
                  <a:t>设计评审</a:t>
                </a:r>
              </a:p>
            </p:txBody>
          </p:sp>
          <p:sp>
            <p:nvSpPr>
              <p:cNvPr id="35" name="圆角矩形 34">
                <a:extLst>
                  <a:ext uri="{FF2B5EF4-FFF2-40B4-BE49-F238E27FC236}">
                    <a16:creationId xmlns:a16="http://schemas.microsoft.com/office/drawing/2014/main" id="{58F4DDCD-8C40-D21F-0ADD-B74ABF3BD803}"/>
                  </a:ext>
                </a:extLst>
              </p:cNvPr>
              <p:cNvSpPr/>
              <p:nvPr/>
            </p:nvSpPr>
            <p:spPr>
              <a:xfrm>
                <a:off x="7333" y="4621"/>
                <a:ext cx="5440" cy="1777"/>
              </a:xfrm>
              <a:prstGeom prst="roundRect">
                <a:avLst/>
              </a:prstGeom>
              <a:solidFill>
                <a:schemeClr val="tx1">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20000"/>
                  </a:lnSpc>
                </a:pPr>
                <a:r>
                  <a:rPr lang="zh-CN" altLang="en-US" sz="1350" b="1" dirty="0">
                    <a:latin typeface="微软雅黑" panose="020B0503020204020204" pitchFamily="34" charset="-122"/>
                    <a:ea typeface="微软雅黑" panose="020B0503020204020204" pitchFamily="34" charset="-122"/>
                  </a:rPr>
                  <a:t>测试框架编写</a:t>
                </a:r>
              </a:p>
            </p:txBody>
          </p:sp>
          <p:sp>
            <p:nvSpPr>
              <p:cNvPr id="36" name="右箭头 35">
                <a:extLst>
                  <a:ext uri="{FF2B5EF4-FFF2-40B4-BE49-F238E27FC236}">
                    <a16:creationId xmlns:a16="http://schemas.microsoft.com/office/drawing/2014/main" id="{5C4B792B-AAB4-E73D-34BF-9B02526DA3C4}"/>
                  </a:ext>
                </a:extLst>
              </p:cNvPr>
              <p:cNvSpPr/>
              <p:nvPr/>
            </p:nvSpPr>
            <p:spPr>
              <a:xfrm>
                <a:off x="13208" y="5002"/>
                <a:ext cx="1149" cy="1090"/>
              </a:xfrm>
              <a:prstGeom prst="rightArrow">
                <a:avLst/>
              </a:prstGeom>
              <a:solidFill>
                <a:srgbClr val="15A7DB"/>
              </a:solidFill>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sz="1500">
                  <a:latin typeface="微软雅黑" panose="020B0503020204020204" pitchFamily="34" charset="-122"/>
                  <a:ea typeface="微软雅黑" panose="020B0503020204020204" pitchFamily="34" charset="-122"/>
                </a:endParaRPr>
              </a:p>
            </p:txBody>
          </p:sp>
          <p:sp>
            <p:nvSpPr>
              <p:cNvPr id="37" name="右箭头 36">
                <a:extLst>
                  <a:ext uri="{FF2B5EF4-FFF2-40B4-BE49-F238E27FC236}">
                    <a16:creationId xmlns:a16="http://schemas.microsoft.com/office/drawing/2014/main" id="{6F63B7CA-D36A-DC65-C237-D5D13D3C3030}"/>
                  </a:ext>
                </a:extLst>
              </p:cNvPr>
              <p:cNvSpPr/>
              <p:nvPr/>
            </p:nvSpPr>
            <p:spPr>
              <a:xfrm>
                <a:off x="19360" y="5023"/>
                <a:ext cx="1149" cy="1090"/>
              </a:xfrm>
              <a:prstGeom prst="rightArrow">
                <a:avLst/>
              </a:prstGeom>
              <a:solidFill>
                <a:srgbClr val="15A7DB"/>
              </a:solidFill>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sz="1500">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337531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489A99-5776-39F3-58BA-222996530CE0}"/>
              </a:ext>
            </a:extLst>
          </p:cNvPr>
          <p:cNvSpPr>
            <a:spLocks noGrp="1"/>
          </p:cNvSpPr>
          <p:nvPr>
            <p:ph type="title"/>
          </p:nvPr>
        </p:nvSpPr>
        <p:spPr/>
        <p:txBody>
          <a:bodyPr/>
          <a:lstStyle/>
          <a:p>
            <a:r>
              <a:rPr lang="zh-CN" altLang="en-US" dirty="0">
                <a:latin typeface="微软雅黑" panose="020B0503020204020204" pitchFamily="34" charset="-122"/>
              </a:rPr>
              <a:t>大数据测试自动化</a:t>
            </a:r>
            <a:endParaRPr kumimoji="1" lang="zh-CN" altLang="en-US" dirty="0"/>
          </a:p>
        </p:txBody>
      </p:sp>
      <p:sp>
        <p:nvSpPr>
          <p:cNvPr id="4" name="矩形 3">
            <a:extLst>
              <a:ext uri="{FF2B5EF4-FFF2-40B4-BE49-F238E27FC236}">
                <a16:creationId xmlns:a16="http://schemas.microsoft.com/office/drawing/2014/main" id="{FD83F5EB-40F8-360F-F04E-32F2C8E61629}"/>
              </a:ext>
            </a:extLst>
          </p:cNvPr>
          <p:cNvSpPr/>
          <p:nvPr/>
        </p:nvSpPr>
        <p:spPr>
          <a:xfrm>
            <a:off x="343812" y="4220707"/>
            <a:ext cx="4625857" cy="370761"/>
          </a:xfrm>
          <a:prstGeom prst="rect">
            <a:avLst/>
          </a:prstGeom>
          <a:solidFill>
            <a:srgbClr val="103E5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latin typeface="微软雅黑" panose="020B0503020204020204" pitchFamily="34" charset="-122"/>
                <a:ea typeface="微软雅黑" panose="020B0503020204020204" pitchFamily="34" charset="-122"/>
              </a:rPr>
              <a:t>目标：缩短测试过程，提高测试效率和效果</a:t>
            </a:r>
          </a:p>
        </p:txBody>
      </p:sp>
      <p:grpSp>
        <p:nvGrpSpPr>
          <p:cNvPr id="5" name="组合 4">
            <a:extLst>
              <a:ext uri="{FF2B5EF4-FFF2-40B4-BE49-F238E27FC236}">
                <a16:creationId xmlns:a16="http://schemas.microsoft.com/office/drawing/2014/main" id="{A192B397-7C33-A0A2-22FB-5F2BCB995336}"/>
              </a:ext>
            </a:extLst>
          </p:cNvPr>
          <p:cNvGrpSpPr/>
          <p:nvPr/>
        </p:nvGrpSpPr>
        <p:grpSpPr>
          <a:xfrm>
            <a:off x="1515863" y="924679"/>
            <a:ext cx="7175183" cy="784861"/>
            <a:chOff x="5543" y="7268"/>
            <a:chExt cx="30132" cy="3296"/>
          </a:xfrm>
          <a:solidFill>
            <a:schemeClr val="bg1"/>
          </a:solidFill>
        </p:grpSpPr>
        <p:sp>
          <p:nvSpPr>
            <p:cNvPr id="6" name="文本框 5">
              <a:extLst>
                <a:ext uri="{FF2B5EF4-FFF2-40B4-BE49-F238E27FC236}">
                  <a16:creationId xmlns:a16="http://schemas.microsoft.com/office/drawing/2014/main" id="{6A5EB1CD-1D8C-F866-C0BB-213AEA1D695A}"/>
                </a:ext>
              </a:extLst>
            </p:cNvPr>
            <p:cNvSpPr txBox="1"/>
            <p:nvPr/>
          </p:nvSpPr>
          <p:spPr>
            <a:xfrm>
              <a:off x="5543" y="7268"/>
              <a:ext cx="30132" cy="3296"/>
            </a:xfrm>
            <a:prstGeom prst="rect">
              <a:avLst/>
            </a:prstGeom>
            <a:solidFill>
              <a:srgbClr val="7ED0FF"/>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endParaRPr lang="zh-CN" altLang="en-US" sz="1500">
                <a:latin typeface="微软雅黑" panose="020B0503020204020204" pitchFamily="34" charset="-122"/>
                <a:ea typeface="微软雅黑" panose="020B0503020204020204" pitchFamily="34" charset="-122"/>
              </a:endParaRPr>
            </a:p>
            <a:p>
              <a:endParaRPr lang="zh-CN" altLang="en-US" sz="1500">
                <a:latin typeface="微软雅黑" panose="020B0503020204020204" pitchFamily="34" charset="-122"/>
                <a:ea typeface="微软雅黑" panose="020B0503020204020204" pitchFamily="34" charset="-122"/>
              </a:endParaRPr>
            </a:p>
            <a:p>
              <a:endParaRPr lang="zh-CN" altLang="en-US" sz="150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1D438242-D98A-E40E-B23F-B01CAE90E9C3}"/>
                </a:ext>
              </a:extLst>
            </p:cNvPr>
            <p:cNvSpPr txBox="1"/>
            <p:nvPr/>
          </p:nvSpPr>
          <p:spPr>
            <a:xfrm>
              <a:off x="7028" y="8187"/>
              <a:ext cx="7370" cy="1357"/>
            </a:xfrm>
            <a:prstGeom prst="rect">
              <a:avLst/>
            </a:prstGeom>
            <a:grp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zh-CN" altLang="en-US" sz="1500" b="1">
                  <a:latin typeface="微软雅黑" panose="020B0503020204020204" pitchFamily="34" charset="-122"/>
                  <a:ea typeface="微软雅黑" panose="020B0503020204020204" pitchFamily="34" charset="-122"/>
                </a:rPr>
                <a:t>数据准备自动化</a:t>
              </a:r>
            </a:p>
          </p:txBody>
        </p:sp>
        <p:sp>
          <p:nvSpPr>
            <p:cNvPr id="8" name="文本框 7">
              <a:extLst>
                <a:ext uri="{FF2B5EF4-FFF2-40B4-BE49-F238E27FC236}">
                  <a16:creationId xmlns:a16="http://schemas.microsoft.com/office/drawing/2014/main" id="{B9813B7B-090E-3066-F2B5-DB4FE37FE2D8}"/>
                </a:ext>
              </a:extLst>
            </p:cNvPr>
            <p:cNvSpPr txBox="1"/>
            <p:nvPr/>
          </p:nvSpPr>
          <p:spPr>
            <a:xfrm>
              <a:off x="16892" y="8187"/>
              <a:ext cx="7422" cy="1357"/>
            </a:xfrm>
            <a:prstGeom prst="rect">
              <a:avLst/>
            </a:prstGeom>
            <a:grp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zh-CN" altLang="en-US" sz="1500" b="1">
                  <a:latin typeface="微软雅黑" panose="020B0503020204020204" pitchFamily="34" charset="-122"/>
                  <a:ea typeface="微软雅黑" panose="020B0503020204020204" pitchFamily="34" charset="-122"/>
                </a:rPr>
                <a:t>数据验证自动化</a:t>
              </a:r>
            </a:p>
          </p:txBody>
        </p:sp>
        <p:sp>
          <p:nvSpPr>
            <p:cNvPr id="9" name="文本框 8">
              <a:extLst>
                <a:ext uri="{FF2B5EF4-FFF2-40B4-BE49-F238E27FC236}">
                  <a16:creationId xmlns:a16="http://schemas.microsoft.com/office/drawing/2014/main" id="{EE78C4AC-452B-54A1-F65D-198EAD1D0038}"/>
                </a:ext>
              </a:extLst>
            </p:cNvPr>
            <p:cNvSpPr txBox="1"/>
            <p:nvPr/>
          </p:nvSpPr>
          <p:spPr>
            <a:xfrm>
              <a:off x="26894" y="8197"/>
              <a:ext cx="7422" cy="1357"/>
            </a:xfrm>
            <a:prstGeom prst="rect">
              <a:avLst/>
            </a:prstGeom>
            <a:grp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zh-CN" altLang="en-US" sz="1500" b="1">
                  <a:latin typeface="微软雅黑" panose="020B0503020204020204" pitchFamily="34" charset="-122"/>
                  <a:ea typeface="微软雅黑" panose="020B0503020204020204" pitchFamily="34" charset="-122"/>
                </a:rPr>
                <a:t>回归测试自动化</a:t>
              </a:r>
            </a:p>
          </p:txBody>
        </p:sp>
      </p:grpSp>
      <p:grpSp>
        <p:nvGrpSpPr>
          <p:cNvPr id="10" name="组合 9">
            <a:extLst>
              <a:ext uri="{FF2B5EF4-FFF2-40B4-BE49-F238E27FC236}">
                <a16:creationId xmlns:a16="http://schemas.microsoft.com/office/drawing/2014/main" id="{8EC66468-620A-4576-D9EC-D0849CC5FF9D}"/>
              </a:ext>
            </a:extLst>
          </p:cNvPr>
          <p:cNvGrpSpPr/>
          <p:nvPr/>
        </p:nvGrpSpPr>
        <p:grpSpPr>
          <a:xfrm>
            <a:off x="1515863" y="1986480"/>
            <a:ext cx="7175183" cy="784860"/>
            <a:chOff x="5823" y="11852"/>
            <a:chExt cx="30132" cy="3296"/>
          </a:xfrm>
        </p:grpSpPr>
        <p:sp>
          <p:nvSpPr>
            <p:cNvPr id="11" name="文本框 10">
              <a:extLst>
                <a:ext uri="{FF2B5EF4-FFF2-40B4-BE49-F238E27FC236}">
                  <a16:creationId xmlns:a16="http://schemas.microsoft.com/office/drawing/2014/main" id="{041A8B5A-2A02-7BF4-695A-0B8A5A7ED5CB}"/>
                </a:ext>
              </a:extLst>
            </p:cNvPr>
            <p:cNvSpPr txBox="1"/>
            <p:nvPr/>
          </p:nvSpPr>
          <p:spPr>
            <a:xfrm>
              <a:off x="5823" y="11852"/>
              <a:ext cx="30132" cy="3296"/>
            </a:xfrm>
            <a:prstGeom prst="rect">
              <a:avLst/>
            </a:prstGeom>
            <a:solidFill>
              <a:srgbClr val="7ED0FF"/>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endParaRPr lang="zh-CN" altLang="en-US" sz="1500">
                <a:latin typeface="微软雅黑" panose="020B0503020204020204" pitchFamily="34" charset="-122"/>
                <a:ea typeface="微软雅黑" panose="020B0503020204020204" pitchFamily="34" charset="-122"/>
              </a:endParaRPr>
            </a:p>
            <a:p>
              <a:endParaRPr lang="zh-CN" altLang="en-US" sz="1500">
                <a:latin typeface="微软雅黑" panose="020B0503020204020204" pitchFamily="34" charset="-122"/>
                <a:ea typeface="微软雅黑" panose="020B0503020204020204" pitchFamily="34" charset="-122"/>
              </a:endParaRPr>
            </a:p>
            <a:p>
              <a:endParaRPr lang="zh-CN" altLang="en-US" sz="150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7AFF2349-340D-1C8F-51EF-AFF90F79F46F}"/>
                </a:ext>
              </a:extLst>
            </p:cNvPr>
            <p:cNvSpPr txBox="1"/>
            <p:nvPr/>
          </p:nvSpPr>
          <p:spPr>
            <a:xfrm>
              <a:off x="6656" y="12337"/>
              <a:ext cx="8114" cy="2327"/>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zh-CN" altLang="en-US" sz="1500">
                  <a:latin typeface="微软雅黑" panose="020B0503020204020204" pitchFamily="34" charset="-122"/>
                  <a:ea typeface="微软雅黑" panose="020B0503020204020204" pitchFamily="34" charset="-122"/>
                </a:rPr>
                <a:t>服务日志和报表数据</a:t>
              </a:r>
            </a:p>
            <a:p>
              <a:pPr algn="ctr"/>
              <a:r>
                <a:rPr lang="zh-CN" altLang="en-US" sz="1500">
                  <a:latin typeface="微软雅黑" panose="020B0503020204020204" pitchFamily="34" charset="-122"/>
                  <a:ea typeface="微软雅黑" panose="020B0503020204020204" pitchFamily="34" charset="-122"/>
                </a:rPr>
                <a:t>的构造工具开发</a:t>
              </a:r>
            </a:p>
          </p:txBody>
        </p:sp>
        <p:sp>
          <p:nvSpPr>
            <p:cNvPr id="13" name="文本框 12">
              <a:extLst>
                <a:ext uri="{FF2B5EF4-FFF2-40B4-BE49-F238E27FC236}">
                  <a16:creationId xmlns:a16="http://schemas.microsoft.com/office/drawing/2014/main" id="{227F04B1-56FB-58F1-6893-6999FC52FCBD}"/>
                </a:ext>
              </a:extLst>
            </p:cNvPr>
            <p:cNvSpPr txBox="1"/>
            <p:nvPr/>
          </p:nvSpPr>
          <p:spPr>
            <a:xfrm>
              <a:off x="16892" y="12822"/>
              <a:ext cx="7422" cy="1357"/>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zh-CN" altLang="en-US" sz="1500">
                  <a:latin typeface="微软雅黑" panose="020B0503020204020204" pitchFamily="34" charset="-122"/>
                  <a:ea typeface="微软雅黑" panose="020B0503020204020204" pitchFamily="34" charset="-122"/>
                </a:rPr>
                <a:t>数据</a:t>
              </a:r>
              <a:r>
                <a:rPr lang="en-US" altLang="zh-CN" sz="1500">
                  <a:latin typeface="微软雅黑" panose="020B0503020204020204" pitchFamily="34" charset="-122"/>
                  <a:ea typeface="微软雅黑" panose="020B0503020204020204" pitchFamily="34" charset="-122"/>
                </a:rPr>
                <a:t>diff</a:t>
              </a:r>
              <a:r>
                <a:rPr lang="zh-CN" altLang="en-US" sz="1500">
                  <a:latin typeface="微软雅黑" panose="020B0503020204020204" pitchFamily="34" charset="-122"/>
                  <a:ea typeface="微软雅黑" panose="020B0503020204020204" pitchFamily="34" charset="-122"/>
                </a:rPr>
                <a:t>工具开发</a:t>
              </a:r>
            </a:p>
          </p:txBody>
        </p:sp>
        <p:sp>
          <p:nvSpPr>
            <p:cNvPr id="14" name="文本框 13">
              <a:extLst>
                <a:ext uri="{FF2B5EF4-FFF2-40B4-BE49-F238E27FC236}">
                  <a16:creationId xmlns:a16="http://schemas.microsoft.com/office/drawing/2014/main" id="{F989A59B-22D4-561A-7423-D328343238DA}"/>
                </a:ext>
              </a:extLst>
            </p:cNvPr>
            <p:cNvSpPr txBox="1"/>
            <p:nvPr/>
          </p:nvSpPr>
          <p:spPr>
            <a:xfrm>
              <a:off x="26930" y="12822"/>
              <a:ext cx="8560" cy="1357"/>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zh-CN" altLang="en-US" sz="1500" dirty="0">
                  <a:latin typeface="微软雅黑" panose="020B0503020204020204" pitchFamily="34" charset="-122"/>
                  <a:ea typeface="微软雅黑" panose="020B0503020204020204" pitchFamily="34" charset="-122"/>
                </a:rPr>
                <a:t>引入接口自动化平台</a:t>
              </a:r>
            </a:p>
          </p:txBody>
        </p:sp>
      </p:grpSp>
      <p:grpSp>
        <p:nvGrpSpPr>
          <p:cNvPr id="15" name="组合 14">
            <a:extLst>
              <a:ext uri="{FF2B5EF4-FFF2-40B4-BE49-F238E27FC236}">
                <a16:creationId xmlns:a16="http://schemas.microsoft.com/office/drawing/2014/main" id="{D36A4063-CA95-37FF-CC95-77BB1CBC03D0}"/>
              </a:ext>
            </a:extLst>
          </p:cNvPr>
          <p:cNvGrpSpPr/>
          <p:nvPr/>
        </p:nvGrpSpPr>
        <p:grpSpPr>
          <a:xfrm>
            <a:off x="1514434" y="3029536"/>
            <a:ext cx="7175183" cy="1015603"/>
            <a:chOff x="5823" y="16764"/>
            <a:chExt cx="30132" cy="4265"/>
          </a:xfrm>
        </p:grpSpPr>
        <p:sp>
          <p:nvSpPr>
            <p:cNvPr id="16" name="文本框 15">
              <a:extLst>
                <a:ext uri="{FF2B5EF4-FFF2-40B4-BE49-F238E27FC236}">
                  <a16:creationId xmlns:a16="http://schemas.microsoft.com/office/drawing/2014/main" id="{281F55DD-5D6F-EBC0-76FE-6D1DF67B94F0}"/>
                </a:ext>
              </a:extLst>
            </p:cNvPr>
            <p:cNvSpPr txBox="1"/>
            <p:nvPr/>
          </p:nvSpPr>
          <p:spPr>
            <a:xfrm>
              <a:off x="5823" y="16764"/>
              <a:ext cx="30132" cy="4265"/>
            </a:xfrm>
            <a:prstGeom prst="rect">
              <a:avLst/>
            </a:prstGeom>
            <a:solidFill>
              <a:srgbClr val="7ED0FF"/>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endParaRPr lang="zh-CN" altLang="en-US" sz="1500">
                <a:latin typeface="微软雅黑" panose="020B0503020204020204" pitchFamily="34" charset="-122"/>
                <a:ea typeface="微软雅黑" panose="020B0503020204020204" pitchFamily="34" charset="-122"/>
              </a:endParaRPr>
            </a:p>
            <a:p>
              <a:endParaRPr lang="zh-CN" altLang="en-US" sz="1500">
                <a:latin typeface="微软雅黑" panose="020B0503020204020204" pitchFamily="34" charset="-122"/>
                <a:ea typeface="微软雅黑" panose="020B0503020204020204" pitchFamily="34" charset="-122"/>
              </a:endParaRPr>
            </a:p>
            <a:p>
              <a:endParaRPr lang="zh-CN" altLang="en-US" sz="1500">
                <a:latin typeface="微软雅黑" panose="020B0503020204020204" pitchFamily="34" charset="-122"/>
                <a:ea typeface="微软雅黑" panose="020B0503020204020204" pitchFamily="34" charset="-122"/>
              </a:endParaRPr>
            </a:p>
            <a:p>
              <a:endParaRPr lang="zh-CN" altLang="en-US" sz="150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923F429C-68FE-B412-7D72-155526A0BFEB}"/>
                </a:ext>
              </a:extLst>
            </p:cNvPr>
            <p:cNvSpPr txBox="1"/>
            <p:nvPr/>
          </p:nvSpPr>
          <p:spPr>
            <a:xfrm>
              <a:off x="6709" y="17734"/>
              <a:ext cx="8567" cy="2327"/>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marL="214313" indent="-214313">
                <a:buFont typeface="Arial" panose="020B0604020202020204" pitchFamily="34" charset="0"/>
                <a:buChar char="•"/>
              </a:pPr>
              <a:r>
                <a:rPr lang="zh-CN" altLang="en-US" sz="1500">
                  <a:latin typeface="微软雅黑" panose="020B0503020204020204" pitchFamily="34" charset="-122"/>
                  <a:ea typeface="微软雅黑" panose="020B0503020204020204" pitchFamily="34" charset="-122"/>
                </a:rPr>
                <a:t>所有服务日志</a:t>
              </a:r>
            </a:p>
            <a:p>
              <a:pPr marL="214313" indent="-214313">
                <a:buFont typeface="Arial" panose="020B0604020202020204" pitchFamily="34" charset="0"/>
                <a:buChar char="•"/>
              </a:pPr>
              <a:r>
                <a:rPr lang="zh-CN" altLang="en-US" sz="1500">
                  <a:latin typeface="微软雅黑" panose="020B0503020204020204" pitchFamily="34" charset="-122"/>
                  <a:ea typeface="微软雅黑" panose="020B0503020204020204" pitchFamily="34" charset="-122"/>
                </a:rPr>
                <a:t>所有数据来源报表</a:t>
              </a:r>
            </a:p>
          </p:txBody>
        </p:sp>
        <p:sp>
          <p:nvSpPr>
            <p:cNvPr id="18" name="文本框 17">
              <a:extLst>
                <a:ext uri="{FF2B5EF4-FFF2-40B4-BE49-F238E27FC236}">
                  <a16:creationId xmlns:a16="http://schemas.microsoft.com/office/drawing/2014/main" id="{188E11AA-9357-836F-66D9-557A23E48BEF}"/>
                </a:ext>
              </a:extLst>
            </p:cNvPr>
            <p:cNvSpPr txBox="1"/>
            <p:nvPr/>
          </p:nvSpPr>
          <p:spPr>
            <a:xfrm>
              <a:off x="16892" y="17248"/>
              <a:ext cx="7422" cy="3296"/>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marL="214313" indent="-214313">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清洗阶段</a:t>
              </a:r>
            </a:p>
            <a:p>
              <a:pPr marL="214313" indent="-214313">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分析阶段</a:t>
              </a:r>
            </a:p>
            <a:p>
              <a:pPr marL="214313" indent="-214313">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数据服务阶段</a:t>
              </a:r>
            </a:p>
          </p:txBody>
        </p:sp>
        <p:sp>
          <p:nvSpPr>
            <p:cNvPr id="19" name="文本框 18">
              <a:extLst>
                <a:ext uri="{FF2B5EF4-FFF2-40B4-BE49-F238E27FC236}">
                  <a16:creationId xmlns:a16="http://schemas.microsoft.com/office/drawing/2014/main" id="{70AC60D3-1275-4C51-5206-A6FB0017BEBD}"/>
                </a:ext>
              </a:extLst>
            </p:cNvPr>
            <p:cNvSpPr txBox="1"/>
            <p:nvPr/>
          </p:nvSpPr>
          <p:spPr>
            <a:xfrm>
              <a:off x="27175" y="17248"/>
              <a:ext cx="7422" cy="3296"/>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marL="214313" indent="-214313">
                <a:buFont typeface="Arial" panose="020B0604020202020204" pitchFamily="34" charset="0"/>
                <a:buChar char="•"/>
              </a:pPr>
              <a:r>
                <a:rPr lang="zh-CN" altLang="en-US" sz="1500">
                  <a:latin typeface="微软雅黑" panose="020B0503020204020204" pitchFamily="34" charset="-122"/>
                  <a:ea typeface="微软雅黑" panose="020B0503020204020204" pitchFamily="34" charset="-122"/>
                </a:rPr>
                <a:t>离线报表</a:t>
              </a:r>
            </a:p>
            <a:p>
              <a:pPr marL="214313" indent="-214313">
                <a:buFont typeface="Arial" panose="020B0604020202020204" pitchFamily="34" charset="0"/>
                <a:buChar char="•"/>
              </a:pPr>
              <a:r>
                <a:rPr lang="zh-CN" altLang="en-US" sz="1500">
                  <a:latin typeface="微软雅黑" panose="020B0503020204020204" pitchFamily="34" charset="-122"/>
                  <a:ea typeface="微软雅黑" panose="020B0503020204020204" pitchFamily="34" charset="-122"/>
                </a:rPr>
                <a:t>实时报表</a:t>
              </a:r>
            </a:p>
            <a:p>
              <a:pPr marL="214313" indent="-214313">
                <a:buFont typeface="Arial" panose="020B0604020202020204" pitchFamily="34" charset="0"/>
                <a:buChar char="•"/>
              </a:pPr>
              <a:r>
                <a:rPr lang="zh-CN" altLang="en-US" sz="1500">
                  <a:latin typeface="微软雅黑" panose="020B0503020204020204" pitchFamily="34" charset="-122"/>
                  <a:ea typeface="微软雅黑" panose="020B0503020204020204" pitchFamily="34" charset="-122"/>
                </a:rPr>
                <a:t>数据服务报表</a:t>
              </a:r>
            </a:p>
          </p:txBody>
        </p:sp>
      </p:grpSp>
      <p:grpSp>
        <p:nvGrpSpPr>
          <p:cNvPr id="20" name="组合 19">
            <a:extLst>
              <a:ext uri="{FF2B5EF4-FFF2-40B4-BE49-F238E27FC236}">
                <a16:creationId xmlns:a16="http://schemas.microsoft.com/office/drawing/2014/main" id="{EFE4FEDB-E10E-43B2-0176-813330BB75DF}"/>
              </a:ext>
            </a:extLst>
          </p:cNvPr>
          <p:cNvGrpSpPr/>
          <p:nvPr/>
        </p:nvGrpSpPr>
        <p:grpSpPr>
          <a:xfrm>
            <a:off x="308569" y="986355"/>
            <a:ext cx="1106805" cy="2883217"/>
            <a:chOff x="1249" y="4782"/>
            <a:chExt cx="4648" cy="12108"/>
          </a:xfrm>
        </p:grpSpPr>
        <p:sp>
          <p:nvSpPr>
            <p:cNvPr id="21" name="五边形 20">
              <a:extLst>
                <a:ext uri="{FF2B5EF4-FFF2-40B4-BE49-F238E27FC236}">
                  <a16:creationId xmlns:a16="http://schemas.microsoft.com/office/drawing/2014/main" id="{938D99A3-B11B-64EF-B6BA-7D288B884324}"/>
                </a:ext>
              </a:extLst>
            </p:cNvPr>
            <p:cNvSpPr/>
            <p:nvPr>
              <p:custDataLst>
                <p:tags r:id="rId1"/>
              </p:custDataLst>
            </p:nvPr>
          </p:nvSpPr>
          <p:spPr>
            <a:xfrm>
              <a:off x="1397" y="4824"/>
              <a:ext cx="4500" cy="2343"/>
            </a:xfrm>
            <a:prstGeom prst="homePlate">
              <a:avLst/>
            </a:prstGeom>
            <a:solidFill>
              <a:srgbClr val="1432C9"/>
            </a:solidFill>
            <a:ln>
              <a:noFill/>
            </a:ln>
          </p:spPr>
          <p:style>
            <a:lnRef idx="2">
              <a:srgbClr val="1F74AD">
                <a:shade val="50000"/>
              </a:srgbClr>
            </a:lnRef>
            <a:fillRef idx="1">
              <a:srgbClr val="1F74AD"/>
            </a:fillRef>
            <a:effectRef idx="0">
              <a:srgbClr val="1F74AD"/>
            </a:effectRef>
            <a:fontRef idx="minor">
              <a:sysClr val="window" lastClr="FFFFFF"/>
            </a:fontRef>
          </p:style>
          <p:txBody>
            <a:bodyPr wrap="none" tIns="0" bIns="0" anchor="ctr">
              <a:normAutofit/>
            </a:bodyPr>
            <a:lstStyle/>
            <a:p>
              <a:pPr lvl="0" algn="ctr">
                <a:lnSpc>
                  <a:spcPct val="140000"/>
                </a:lnSpc>
              </a:pPr>
              <a:endParaRPr lang="en-US" altLang="zh-CN" sz="750" b="1" dirty="0">
                <a:latin typeface="微软雅黑" panose="020B0503020204020204" pitchFamily="34" charset="-122"/>
                <a:ea typeface="微软雅黑" panose="020B0503020204020204" pitchFamily="34" charset="-122"/>
              </a:endParaRPr>
            </a:p>
          </p:txBody>
        </p:sp>
        <p:sp>
          <p:nvSpPr>
            <p:cNvPr id="22" name="五边形 21">
              <a:extLst>
                <a:ext uri="{FF2B5EF4-FFF2-40B4-BE49-F238E27FC236}">
                  <a16:creationId xmlns:a16="http://schemas.microsoft.com/office/drawing/2014/main" id="{909F6568-A932-0661-C2E1-9DD7E3850E04}"/>
                </a:ext>
              </a:extLst>
            </p:cNvPr>
            <p:cNvSpPr/>
            <p:nvPr>
              <p:custDataLst>
                <p:tags r:id="rId2"/>
              </p:custDataLst>
            </p:nvPr>
          </p:nvSpPr>
          <p:spPr>
            <a:xfrm>
              <a:off x="1397" y="9336"/>
              <a:ext cx="4500" cy="2343"/>
            </a:xfrm>
            <a:prstGeom prst="homePlate">
              <a:avLst/>
            </a:prstGeom>
            <a:solidFill>
              <a:srgbClr val="1432C9"/>
            </a:solidFill>
            <a:ln>
              <a:noFill/>
            </a:ln>
          </p:spPr>
          <p:style>
            <a:lnRef idx="2">
              <a:srgbClr val="1F74AD">
                <a:shade val="50000"/>
              </a:srgbClr>
            </a:lnRef>
            <a:fillRef idx="1">
              <a:srgbClr val="1F74AD"/>
            </a:fillRef>
            <a:effectRef idx="0">
              <a:srgbClr val="1F74AD"/>
            </a:effectRef>
            <a:fontRef idx="minor">
              <a:sysClr val="window" lastClr="FFFFFF"/>
            </a:fontRef>
          </p:style>
          <p:txBody>
            <a:bodyPr wrap="none" tIns="0" bIns="0" anchor="ctr">
              <a:normAutofit/>
            </a:bodyPr>
            <a:lstStyle/>
            <a:p>
              <a:pPr lvl="0" algn="ctr">
                <a:lnSpc>
                  <a:spcPct val="140000"/>
                </a:lnSpc>
              </a:pPr>
              <a:endParaRPr lang="en-US" altLang="zh-CN" sz="750" b="1" dirty="0">
                <a:latin typeface="微软雅黑" panose="020B0503020204020204" pitchFamily="34" charset="-122"/>
                <a:ea typeface="微软雅黑" panose="020B0503020204020204" pitchFamily="34" charset="-122"/>
              </a:endParaRPr>
            </a:p>
          </p:txBody>
        </p:sp>
        <p:sp>
          <p:nvSpPr>
            <p:cNvPr id="23" name="五边形 22">
              <a:extLst>
                <a:ext uri="{FF2B5EF4-FFF2-40B4-BE49-F238E27FC236}">
                  <a16:creationId xmlns:a16="http://schemas.microsoft.com/office/drawing/2014/main" id="{EA528634-FBA5-817D-4BAF-F5EB826188B3}"/>
                </a:ext>
              </a:extLst>
            </p:cNvPr>
            <p:cNvSpPr/>
            <p:nvPr>
              <p:custDataLst>
                <p:tags r:id="rId3"/>
              </p:custDataLst>
            </p:nvPr>
          </p:nvSpPr>
          <p:spPr>
            <a:xfrm>
              <a:off x="1397" y="14547"/>
              <a:ext cx="4500" cy="2343"/>
            </a:xfrm>
            <a:prstGeom prst="homePlate">
              <a:avLst/>
            </a:prstGeom>
            <a:solidFill>
              <a:srgbClr val="1432C9"/>
            </a:solidFill>
            <a:ln>
              <a:noFill/>
            </a:ln>
          </p:spPr>
          <p:style>
            <a:lnRef idx="2">
              <a:srgbClr val="1F74AD">
                <a:shade val="50000"/>
              </a:srgbClr>
            </a:lnRef>
            <a:fillRef idx="1">
              <a:srgbClr val="1F74AD"/>
            </a:fillRef>
            <a:effectRef idx="0">
              <a:srgbClr val="1F74AD"/>
            </a:effectRef>
            <a:fontRef idx="minor">
              <a:sysClr val="window" lastClr="FFFFFF"/>
            </a:fontRef>
          </p:style>
          <p:txBody>
            <a:bodyPr wrap="none" tIns="0" bIns="0" anchor="ctr">
              <a:normAutofit/>
            </a:bodyPr>
            <a:lstStyle/>
            <a:p>
              <a:pPr lvl="0" algn="ctr">
                <a:lnSpc>
                  <a:spcPct val="140000"/>
                </a:lnSpc>
              </a:pPr>
              <a:endParaRPr lang="en-US" altLang="zh-CN" sz="750" b="1"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83377B07-CDD6-032B-C3D0-DA6B5E8A1ACC}"/>
                </a:ext>
              </a:extLst>
            </p:cNvPr>
            <p:cNvSpPr txBox="1"/>
            <p:nvPr>
              <p:custDataLst>
                <p:tags r:id="rId4"/>
              </p:custDataLst>
            </p:nvPr>
          </p:nvSpPr>
          <p:spPr>
            <a:xfrm>
              <a:off x="1397" y="4782"/>
              <a:ext cx="3633" cy="2082"/>
            </a:xfrm>
            <a:prstGeom prst="rect">
              <a:avLst/>
            </a:prstGeom>
            <a:noFill/>
          </p:spPr>
          <p:txBody>
            <a:bodyPr wrap="square" lIns="33750" tIns="17550" rIns="33750" bIns="17550" rtlCol="0" anchor="ctr" anchorCtr="0">
              <a:normAutofit/>
            </a:bodyPr>
            <a:lstStyle/>
            <a:p>
              <a:pPr algn="ctr"/>
              <a:r>
                <a:rPr lang="zh-CN" altLang="en-US" sz="1800" b="1" dirty="0">
                  <a:solidFill>
                    <a:schemeClr val="bg1"/>
                  </a:solidFill>
                  <a:latin typeface="微软雅黑" panose="020B0503020204020204" pitchFamily="34" charset="-122"/>
                  <a:ea typeface="微软雅黑" panose="020B0503020204020204" pitchFamily="34" charset="-122"/>
                </a:rPr>
                <a:t>方向</a:t>
              </a:r>
            </a:p>
          </p:txBody>
        </p:sp>
        <p:sp>
          <p:nvSpPr>
            <p:cNvPr id="25" name="文本框 24">
              <a:extLst>
                <a:ext uri="{FF2B5EF4-FFF2-40B4-BE49-F238E27FC236}">
                  <a16:creationId xmlns:a16="http://schemas.microsoft.com/office/drawing/2014/main" id="{D45C55AC-14DF-3C41-0C8F-D3BBFCCD5CBB}"/>
                </a:ext>
              </a:extLst>
            </p:cNvPr>
            <p:cNvSpPr txBox="1"/>
            <p:nvPr>
              <p:custDataLst>
                <p:tags r:id="rId5"/>
              </p:custDataLst>
            </p:nvPr>
          </p:nvSpPr>
          <p:spPr>
            <a:xfrm>
              <a:off x="1397" y="9467"/>
              <a:ext cx="3633" cy="2082"/>
            </a:xfrm>
            <a:prstGeom prst="rect">
              <a:avLst/>
            </a:prstGeom>
            <a:noFill/>
          </p:spPr>
          <p:txBody>
            <a:bodyPr wrap="square" lIns="33750" tIns="17550" rIns="33750" bIns="17550" rtlCol="0" anchor="ctr" anchorCtr="0">
              <a:normAutofit/>
            </a:bodyPr>
            <a:lstStyle/>
            <a:p>
              <a:pPr algn="ctr"/>
              <a:r>
                <a:rPr lang="zh-CN" altLang="en-US" sz="1800" b="1">
                  <a:solidFill>
                    <a:schemeClr val="bg1"/>
                  </a:solidFill>
                  <a:latin typeface="微软雅黑" panose="020B0503020204020204" pitchFamily="34" charset="-122"/>
                  <a:ea typeface="微软雅黑" panose="020B0503020204020204" pitchFamily="34" charset="-122"/>
                </a:rPr>
                <a:t>措施</a:t>
              </a:r>
            </a:p>
          </p:txBody>
        </p:sp>
        <p:sp>
          <p:nvSpPr>
            <p:cNvPr id="26" name="文本框 25">
              <a:extLst>
                <a:ext uri="{FF2B5EF4-FFF2-40B4-BE49-F238E27FC236}">
                  <a16:creationId xmlns:a16="http://schemas.microsoft.com/office/drawing/2014/main" id="{CE3B5505-6906-90B7-931D-C6B947EBF6EA}"/>
                </a:ext>
              </a:extLst>
            </p:cNvPr>
            <p:cNvSpPr txBox="1"/>
            <p:nvPr>
              <p:custDataLst>
                <p:tags r:id="rId6"/>
              </p:custDataLst>
            </p:nvPr>
          </p:nvSpPr>
          <p:spPr>
            <a:xfrm>
              <a:off x="1249" y="14711"/>
              <a:ext cx="3633" cy="2082"/>
            </a:xfrm>
            <a:prstGeom prst="rect">
              <a:avLst/>
            </a:prstGeom>
            <a:noFill/>
          </p:spPr>
          <p:txBody>
            <a:bodyPr wrap="square" lIns="33750" tIns="17550" rIns="33750" bIns="17550" rtlCol="0" anchor="ctr" anchorCtr="0">
              <a:normAutofit/>
            </a:bodyPr>
            <a:lstStyle/>
            <a:p>
              <a:pPr algn="ctr"/>
              <a:r>
                <a:rPr lang="zh-CN" altLang="en-US" sz="1800" b="1" dirty="0">
                  <a:solidFill>
                    <a:schemeClr val="bg1"/>
                  </a:solidFill>
                  <a:latin typeface="微软雅黑" panose="020B0503020204020204" pitchFamily="34" charset="-122"/>
                  <a:ea typeface="微软雅黑" panose="020B0503020204020204" pitchFamily="34" charset="-122"/>
                </a:rPr>
                <a:t>适用</a:t>
              </a:r>
            </a:p>
          </p:txBody>
        </p:sp>
      </p:grpSp>
      <p:cxnSp>
        <p:nvCxnSpPr>
          <p:cNvPr id="27" name="直接连接符 6">
            <a:extLst>
              <a:ext uri="{FF2B5EF4-FFF2-40B4-BE49-F238E27FC236}">
                <a16:creationId xmlns:a16="http://schemas.microsoft.com/office/drawing/2014/main" id="{9693F73D-B9C2-1C2F-0135-6EF6C82B148D}"/>
              </a:ext>
            </a:extLst>
          </p:cNvPr>
          <p:cNvCxnSpPr/>
          <p:nvPr/>
        </p:nvCxnSpPr>
        <p:spPr>
          <a:xfrm flipH="1">
            <a:off x="3884254" y="804667"/>
            <a:ext cx="29766" cy="329588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10">
            <a:extLst>
              <a:ext uri="{FF2B5EF4-FFF2-40B4-BE49-F238E27FC236}">
                <a16:creationId xmlns:a16="http://schemas.microsoft.com/office/drawing/2014/main" id="{22F5FB03-DEDC-6E04-FE27-B2903B511A7F}"/>
              </a:ext>
            </a:extLst>
          </p:cNvPr>
          <p:cNvCxnSpPr/>
          <p:nvPr/>
        </p:nvCxnSpPr>
        <p:spPr>
          <a:xfrm flipH="1">
            <a:off x="6182160" y="816573"/>
            <a:ext cx="29766" cy="329588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7174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E79C13-B4D7-1197-A09E-AE65D3F41234}"/>
              </a:ext>
            </a:extLst>
          </p:cNvPr>
          <p:cNvSpPr>
            <a:spLocks noGrp="1"/>
          </p:cNvSpPr>
          <p:nvPr>
            <p:ph type="title"/>
          </p:nvPr>
        </p:nvSpPr>
        <p:spPr>
          <a:xfrm>
            <a:off x="412233" y="288937"/>
            <a:ext cx="3893382" cy="523875"/>
          </a:xfrm>
        </p:spPr>
        <p:txBody>
          <a:bodyPr/>
          <a:lstStyle/>
          <a:p>
            <a:r>
              <a:rPr lang="zh-CN" altLang="en-US" dirty="0">
                <a:latin typeface="微软雅黑" panose="020B0503020204020204" pitchFamily="34" charset="-122"/>
              </a:rPr>
              <a:t>数据准备自动化</a:t>
            </a:r>
            <a:endParaRPr kumimoji="1" lang="zh-CN" altLang="en-US" dirty="0"/>
          </a:p>
        </p:txBody>
      </p:sp>
      <p:grpSp>
        <p:nvGrpSpPr>
          <p:cNvPr id="4" name="组合 3">
            <a:extLst>
              <a:ext uri="{FF2B5EF4-FFF2-40B4-BE49-F238E27FC236}">
                <a16:creationId xmlns:a16="http://schemas.microsoft.com/office/drawing/2014/main" id="{648DF9EB-F369-667D-3700-9D7BE1E64395}"/>
              </a:ext>
            </a:extLst>
          </p:cNvPr>
          <p:cNvGrpSpPr/>
          <p:nvPr/>
        </p:nvGrpSpPr>
        <p:grpSpPr>
          <a:xfrm>
            <a:off x="1376118" y="804667"/>
            <a:ext cx="7219469" cy="1529486"/>
            <a:chOff x="6102" y="3498"/>
            <a:chExt cx="30318" cy="6423"/>
          </a:xfrm>
        </p:grpSpPr>
        <p:grpSp>
          <p:nvGrpSpPr>
            <p:cNvPr id="5" name="组合 4">
              <a:extLst>
                <a:ext uri="{FF2B5EF4-FFF2-40B4-BE49-F238E27FC236}">
                  <a16:creationId xmlns:a16="http://schemas.microsoft.com/office/drawing/2014/main" id="{3687A577-39CF-21DD-6963-3106458DFC0A}"/>
                </a:ext>
              </a:extLst>
            </p:cNvPr>
            <p:cNvGrpSpPr/>
            <p:nvPr>
              <p:custDataLst>
                <p:tags r:id="rId33"/>
              </p:custDataLst>
            </p:nvPr>
          </p:nvGrpSpPr>
          <p:grpSpPr>
            <a:xfrm>
              <a:off x="28796" y="6946"/>
              <a:ext cx="7624" cy="1301"/>
              <a:chOff x="1010194" y="3126377"/>
              <a:chExt cx="1262743" cy="278674"/>
            </a:xfrm>
            <a:solidFill>
              <a:srgbClr val="92D050"/>
            </a:solidFill>
          </p:grpSpPr>
          <p:sp>
            <p:nvSpPr>
              <p:cNvPr id="31" name="矩形 30">
                <a:extLst>
                  <a:ext uri="{FF2B5EF4-FFF2-40B4-BE49-F238E27FC236}">
                    <a16:creationId xmlns:a16="http://schemas.microsoft.com/office/drawing/2014/main" id="{BF381669-B8CA-B256-26BD-51EA98619973}"/>
                  </a:ext>
                </a:extLst>
              </p:cNvPr>
              <p:cNvSpPr/>
              <p:nvPr>
                <p:custDataLst>
                  <p:tags r:id="rId59"/>
                </p:custDataLst>
              </p:nvPr>
            </p:nvSpPr>
            <p:spPr>
              <a:xfrm>
                <a:off x="1010194" y="3126377"/>
                <a:ext cx="1262743" cy="95794"/>
              </a:xfrm>
              <a:prstGeom prst="rect">
                <a:avLst/>
              </a:prstGeom>
              <a:grpFill/>
              <a:ln>
                <a:noFill/>
              </a:ln>
            </p:spPr>
            <p:style>
              <a:lnRef idx="2">
                <a:srgbClr val="47B6E7">
                  <a:shade val="50000"/>
                </a:srgbClr>
              </a:lnRef>
              <a:fillRef idx="1">
                <a:srgbClr val="47B6E7"/>
              </a:fillRef>
              <a:effectRef idx="0">
                <a:srgbClr val="47B6E7"/>
              </a:effectRef>
              <a:fontRef idx="minor">
                <a:srgbClr val="FFFFFF"/>
              </a:fontRef>
            </p:style>
            <p:txBody>
              <a:bodyPr rtlCol="0" anchor="ctr">
                <a:normAutofit fontScale="25000" lnSpcReduction="20000"/>
              </a:bodyPr>
              <a:lstStyle/>
              <a:p>
                <a:pPr algn="ctr"/>
                <a:endParaRPr lang="zh-CN" altLang="en-US" sz="900"/>
              </a:p>
            </p:txBody>
          </p:sp>
          <p:sp>
            <p:nvSpPr>
              <p:cNvPr id="32" name="等腰三角形 7">
                <a:extLst>
                  <a:ext uri="{FF2B5EF4-FFF2-40B4-BE49-F238E27FC236}">
                    <a16:creationId xmlns:a16="http://schemas.microsoft.com/office/drawing/2014/main" id="{1A4DA13A-86BB-4225-4ABB-961BC4878F0F}"/>
                  </a:ext>
                </a:extLst>
              </p:cNvPr>
              <p:cNvSpPr/>
              <p:nvPr>
                <p:custDataLst>
                  <p:tags r:id="rId60"/>
                </p:custDataLst>
              </p:nvPr>
            </p:nvSpPr>
            <p:spPr>
              <a:xfrm flipV="1">
                <a:off x="1584960" y="3222171"/>
                <a:ext cx="113211" cy="182880"/>
              </a:xfrm>
              <a:prstGeom prst="triangle">
                <a:avLst/>
              </a:prstGeom>
              <a:grpFill/>
              <a:ln>
                <a:noFill/>
              </a:ln>
            </p:spPr>
            <p:style>
              <a:lnRef idx="2">
                <a:srgbClr val="47B6E7">
                  <a:shade val="50000"/>
                </a:srgbClr>
              </a:lnRef>
              <a:fillRef idx="1">
                <a:srgbClr val="47B6E7"/>
              </a:fillRef>
              <a:effectRef idx="0">
                <a:srgbClr val="47B6E7"/>
              </a:effectRef>
              <a:fontRef idx="minor">
                <a:srgbClr val="FFFFFF"/>
              </a:fontRef>
            </p:style>
            <p:txBody>
              <a:bodyPr rtlCol="0" anchor="ctr">
                <a:normAutofit fontScale="25000" lnSpcReduction="20000"/>
              </a:bodyPr>
              <a:lstStyle/>
              <a:p>
                <a:pPr algn="ctr"/>
                <a:endParaRPr lang="zh-CN" altLang="en-US" sz="900"/>
              </a:p>
            </p:txBody>
          </p:sp>
        </p:grpSp>
        <p:sp>
          <p:nvSpPr>
            <p:cNvPr id="6" name="标题 1">
              <a:extLst>
                <a:ext uri="{FF2B5EF4-FFF2-40B4-BE49-F238E27FC236}">
                  <a16:creationId xmlns:a16="http://schemas.microsoft.com/office/drawing/2014/main" id="{7DCCDA05-2E51-813B-3436-77F9659A935B}"/>
                </a:ext>
              </a:extLst>
            </p:cNvPr>
            <p:cNvSpPr txBox="1"/>
            <p:nvPr>
              <p:custDataLst>
                <p:tags r:id="rId34"/>
              </p:custDataLst>
            </p:nvPr>
          </p:nvSpPr>
          <p:spPr>
            <a:xfrm>
              <a:off x="30335" y="8608"/>
              <a:ext cx="4546" cy="1312"/>
            </a:xfrm>
            <a:prstGeom prst="rect">
              <a:avLst/>
            </a:prstGeom>
            <a:noFill/>
          </p:spPr>
          <p:txBody>
            <a:bodyPr wrap="square" rtlCol="0">
              <a:normAutofit fontScale="72500" lnSpcReduction="20000"/>
            </a:bodyPr>
            <a:lstStyle>
              <a:defPPr>
                <a:defRPr lang="zh-CN"/>
              </a:defPPr>
              <a:lvl1pPr>
                <a:lnSpc>
                  <a:spcPct val="130000"/>
                </a:lnSpc>
                <a:defRPr sz="1200"/>
              </a:lvl1pPr>
            </a:lstStyle>
            <a:p>
              <a:pPr algn="ctr"/>
              <a:r>
                <a:rPr lang="zh-CN" altLang="da-DK" sz="1500" dirty="0">
                  <a:latin typeface="微软雅黑" panose="020B0503020204020204" pitchFamily="34" charset="-122"/>
                  <a:ea typeface="微软雅黑" panose="020B0503020204020204" pitchFamily="34" charset="-122"/>
                </a:rPr>
                <a:t>数据格式转换</a:t>
              </a:r>
            </a:p>
          </p:txBody>
        </p:sp>
        <p:grpSp>
          <p:nvGrpSpPr>
            <p:cNvPr id="7" name="组合 6">
              <a:extLst>
                <a:ext uri="{FF2B5EF4-FFF2-40B4-BE49-F238E27FC236}">
                  <a16:creationId xmlns:a16="http://schemas.microsoft.com/office/drawing/2014/main" id="{91772B8A-3140-2E2C-BF8E-75BE452ADDF8}"/>
                </a:ext>
              </a:extLst>
            </p:cNvPr>
            <p:cNvGrpSpPr/>
            <p:nvPr>
              <p:custDataLst>
                <p:tags r:id="rId35"/>
              </p:custDataLst>
            </p:nvPr>
          </p:nvGrpSpPr>
          <p:grpSpPr>
            <a:xfrm>
              <a:off x="31563" y="3498"/>
              <a:ext cx="2377" cy="2377"/>
              <a:chOff x="2188031" y="2474524"/>
              <a:chExt cx="912221" cy="912221"/>
            </a:xfrm>
          </p:grpSpPr>
          <p:sp>
            <p:nvSpPr>
              <p:cNvPr id="29" name="椭圆 28">
                <a:extLst>
                  <a:ext uri="{FF2B5EF4-FFF2-40B4-BE49-F238E27FC236}">
                    <a16:creationId xmlns:a16="http://schemas.microsoft.com/office/drawing/2014/main" id="{DC109CB0-25C4-646C-B655-74A322944218}"/>
                  </a:ext>
                </a:extLst>
              </p:cNvPr>
              <p:cNvSpPr/>
              <p:nvPr>
                <p:custDataLst>
                  <p:tags r:id="rId57"/>
                </p:custDataLst>
              </p:nvPr>
            </p:nvSpPr>
            <p:spPr>
              <a:xfrm>
                <a:off x="2243547" y="2530040"/>
                <a:ext cx="801189" cy="801189"/>
              </a:xfrm>
              <a:prstGeom prst="ellipse">
                <a:avLst/>
              </a:prstGeom>
              <a:noFill/>
              <a:ln w="28575">
                <a:solidFill>
                  <a:srgbClr val="92D050"/>
                </a:solidFill>
              </a:ln>
            </p:spPr>
            <p:style>
              <a:lnRef idx="2">
                <a:srgbClr val="47B6E7">
                  <a:shade val="50000"/>
                </a:srgbClr>
              </a:lnRef>
              <a:fillRef idx="1">
                <a:srgbClr val="47B6E7"/>
              </a:fillRef>
              <a:effectRef idx="0">
                <a:srgbClr val="47B6E7"/>
              </a:effectRef>
              <a:fontRef idx="minor">
                <a:srgbClr val="FFFFFF"/>
              </a:fontRef>
            </p:style>
            <p:txBody>
              <a:bodyPr lIns="0" rIns="0" rtlCol="0" anchor="ctr">
                <a:normAutofit/>
              </a:bodyPr>
              <a:lstStyle/>
              <a:p>
                <a:pPr algn="ctr"/>
                <a:r>
                  <a:rPr lang="en-US" altLang="zh-CN" sz="1500" b="1" dirty="0">
                    <a:solidFill>
                      <a:srgbClr val="92D050"/>
                    </a:solidFill>
                    <a:latin typeface="微软雅黑" panose="020B0503020204020204" pitchFamily="34" charset="-122"/>
                    <a:ea typeface="微软雅黑" panose="020B0503020204020204" pitchFamily="34" charset="-122"/>
                  </a:rPr>
                  <a:t>04</a:t>
                </a:r>
              </a:p>
            </p:txBody>
          </p:sp>
          <p:sp>
            <p:nvSpPr>
              <p:cNvPr id="30" name="椭圆 29">
                <a:extLst>
                  <a:ext uri="{FF2B5EF4-FFF2-40B4-BE49-F238E27FC236}">
                    <a16:creationId xmlns:a16="http://schemas.microsoft.com/office/drawing/2014/main" id="{7306DA22-1CA7-B083-470F-39A54A7FFA10}"/>
                  </a:ext>
                </a:extLst>
              </p:cNvPr>
              <p:cNvSpPr/>
              <p:nvPr>
                <p:custDataLst>
                  <p:tags r:id="rId58"/>
                </p:custDataLst>
              </p:nvPr>
            </p:nvSpPr>
            <p:spPr>
              <a:xfrm>
                <a:off x="2188031" y="2474524"/>
                <a:ext cx="912221" cy="912221"/>
              </a:xfrm>
              <a:prstGeom prst="ellipse">
                <a:avLst/>
              </a:prstGeom>
              <a:noFill/>
              <a:ln w="12700">
                <a:solidFill>
                  <a:srgbClr val="FFFFFF">
                    <a:lumMod val="75000"/>
                  </a:srgbClr>
                </a:solidFill>
                <a:prstDash val="dash"/>
              </a:ln>
            </p:spPr>
            <p:style>
              <a:lnRef idx="2">
                <a:srgbClr val="47B6E7">
                  <a:shade val="50000"/>
                </a:srgbClr>
              </a:lnRef>
              <a:fillRef idx="1">
                <a:srgbClr val="47B6E7"/>
              </a:fillRef>
              <a:effectRef idx="0">
                <a:srgbClr val="47B6E7"/>
              </a:effectRef>
              <a:fontRef idx="minor">
                <a:srgbClr val="FFFFFF"/>
              </a:fontRef>
            </p:style>
            <p:txBody>
              <a:bodyPr rtlCol="0" anchor="ctr">
                <a:normAutofit/>
              </a:bodyPr>
              <a:lstStyle/>
              <a:p>
                <a:pPr algn="ctr"/>
                <a:endParaRPr lang="zh-CN" altLang="en-US" sz="1500">
                  <a:latin typeface="微软雅黑" panose="020B0503020204020204" pitchFamily="34" charset="-122"/>
                  <a:ea typeface="微软雅黑" panose="020B0503020204020204" pitchFamily="34" charset="-122"/>
                </a:endParaRPr>
              </a:p>
            </p:txBody>
          </p:sp>
        </p:grpSp>
        <p:grpSp>
          <p:nvGrpSpPr>
            <p:cNvPr id="8" name="组合 7">
              <a:extLst>
                <a:ext uri="{FF2B5EF4-FFF2-40B4-BE49-F238E27FC236}">
                  <a16:creationId xmlns:a16="http://schemas.microsoft.com/office/drawing/2014/main" id="{B06FCB63-32A4-6394-18BC-5EC03C25E025}"/>
                </a:ext>
              </a:extLst>
            </p:cNvPr>
            <p:cNvGrpSpPr/>
            <p:nvPr>
              <p:custDataLst>
                <p:tags r:id="rId36"/>
              </p:custDataLst>
            </p:nvPr>
          </p:nvGrpSpPr>
          <p:grpSpPr>
            <a:xfrm>
              <a:off x="21259" y="6947"/>
              <a:ext cx="7624" cy="1301"/>
              <a:chOff x="1010194" y="3126377"/>
              <a:chExt cx="1262743" cy="278674"/>
            </a:xfrm>
            <a:solidFill>
              <a:srgbClr val="2BC3B5"/>
            </a:solidFill>
          </p:grpSpPr>
          <p:sp>
            <p:nvSpPr>
              <p:cNvPr id="27" name="矩形 26">
                <a:extLst>
                  <a:ext uri="{FF2B5EF4-FFF2-40B4-BE49-F238E27FC236}">
                    <a16:creationId xmlns:a16="http://schemas.microsoft.com/office/drawing/2014/main" id="{69D845E7-D172-414A-454A-79F24589D7CB}"/>
                  </a:ext>
                </a:extLst>
              </p:cNvPr>
              <p:cNvSpPr/>
              <p:nvPr>
                <p:custDataLst>
                  <p:tags r:id="rId55"/>
                </p:custDataLst>
              </p:nvPr>
            </p:nvSpPr>
            <p:spPr>
              <a:xfrm>
                <a:off x="1010194" y="3126377"/>
                <a:ext cx="1262743" cy="95794"/>
              </a:xfrm>
              <a:prstGeom prst="rect">
                <a:avLst/>
              </a:prstGeom>
              <a:grpFill/>
              <a:ln>
                <a:noFill/>
              </a:ln>
            </p:spPr>
            <p:style>
              <a:lnRef idx="2">
                <a:srgbClr val="47B6E7">
                  <a:shade val="50000"/>
                </a:srgbClr>
              </a:lnRef>
              <a:fillRef idx="1">
                <a:srgbClr val="47B6E7"/>
              </a:fillRef>
              <a:effectRef idx="0">
                <a:srgbClr val="47B6E7"/>
              </a:effectRef>
              <a:fontRef idx="minor">
                <a:srgbClr val="FFFFFF"/>
              </a:fontRef>
            </p:style>
            <p:txBody>
              <a:bodyPr rtlCol="0" anchor="ctr">
                <a:normAutofit fontScale="25000" lnSpcReduction="20000"/>
              </a:bodyPr>
              <a:lstStyle/>
              <a:p>
                <a:pPr algn="ctr"/>
                <a:endParaRPr lang="zh-CN" altLang="en-US" sz="900"/>
              </a:p>
            </p:txBody>
          </p:sp>
          <p:sp>
            <p:nvSpPr>
              <p:cNvPr id="28" name="等腰三角形 10">
                <a:extLst>
                  <a:ext uri="{FF2B5EF4-FFF2-40B4-BE49-F238E27FC236}">
                    <a16:creationId xmlns:a16="http://schemas.microsoft.com/office/drawing/2014/main" id="{E83ECDCE-7A6E-BD68-8FE5-784D818827D7}"/>
                  </a:ext>
                </a:extLst>
              </p:cNvPr>
              <p:cNvSpPr/>
              <p:nvPr>
                <p:custDataLst>
                  <p:tags r:id="rId56"/>
                </p:custDataLst>
              </p:nvPr>
            </p:nvSpPr>
            <p:spPr>
              <a:xfrm flipV="1">
                <a:off x="1584960" y="3222171"/>
                <a:ext cx="113211" cy="182880"/>
              </a:xfrm>
              <a:prstGeom prst="triangle">
                <a:avLst/>
              </a:prstGeom>
              <a:grpFill/>
              <a:ln>
                <a:noFill/>
              </a:ln>
            </p:spPr>
            <p:style>
              <a:lnRef idx="2">
                <a:srgbClr val="47B6E7">
                  <a:shade val="50000"/>
                </a:srgbClr>
              </a:lnRef>
              <a:fillRef idx="1">
                <a:srgbClr val="47B6E7"/>
              </a:fillRef>
              <a:effectRef idx="0">
                <a:srgbClr val="47B6E7"/>
              </a:effectRef>
              <a:fontRef idx="minor">
                <a:srgbClr val="FFFFFF"/>
              </a:fontRef>
            </p:style>
            <p:txBody>
              <a:bodyPr rtlCol="0" anchor="ctr">
                <a:normAutofit fontScale="25000" lnSpcReduction="20000"/>
              </a:bodyPr>
              <a:lstStyle/>
              <a:p>
                <a:pPr algn="ctr"/>
                <a:endParaRPr lang="zh-CN" altLang="en-US" sz="900"/>
              </a:p>
            </p:txBody>
          </p:sp>
        </p:grpSp>
        <p:grpSp>
          <p:nvGrpSpPr>
            <p:cNvPr id="9" name="组合 8">
              <a:extLst>
                <a:ext uri="{FF2B5EF4-FFF2-40B4-BE49-F238E27FC236}">
                  <a16:creationId xmlns:a16="http://schemas.microsoft.com/office/drawing/2014/main" id="{8D6BFF98-1E5A-1C1D-D5D4-4EEA0355450C}"/>
                </a:ext>
              </a:extLst>
            </p:cNvPr>
            <p:cNvGrpSpPr/>
            <p:nvPr>
              <p:custDataLst>
                <p:tags r:id="rId37"/>
              </p:custDataLst>
            </p:nvPr>
          </p:nvGrpSpPr>
          <p:grpSpPr>
            <a:xfrm>
              <a:off x="23939" y="3498"/>
              <a:ext cx="2377" cy="2377"/>
              <a:chOff x="2188031" y="2474524"/>
              <a:chExt cx="912221" cy="912221"/>
            </a:xfrm>
          </p:grpSpPr>
          <p:sp>
            <p:nvSpPr>
              <p:cNvPr id="25" name="椭圆 24">
                <a:extLst>
                  <a:ext uri="{FF2B5EF4-FFF2-40B4-BE49-F238E27FC236}">
                    <a16:creationId xmlns:a16="http://schemas.microsoft.com/office/drawing/2014/main" id="{D4DD3F36-6570-66EE-E3AB-0021FB7EFDEF}"/>
                  </a:ext>
                </a:extLst>
              </p:cNvPr>
              <p:cNvSpPr/>
              <p:nvPr>
                <p:custDataLst>
                  <p:tags r:id="rId53"/>
                </p:custDataLst>
              </p:nvPr>
            </p:nvSpPr>
            <p:spPr>
              <a:xfrm>
                <a:off x="2243547" y="2530040"/>
                <a:ext cx="801189" cy="801189"/>
              </a:xfrm>
              <a:prstGeom prst="ellipse">
                <a:avLst/>
              </a:prstGeom>
              <a:noFill/>
              <a:ln w="28575">
                <a:solidFill>
                  <a:srgbClr val="2BC3B5"/>
                </a:solidFill>
              </a:ln>
            </p:spPr>
            <p:style>
              <a:lnRef idx="2">
                <a:srgbClr val="47B6E7">
                  <a:shade val="50000"/>
                </a:srgbClr>
              </a:lnRef>
              <a:fillRef idx="1">
                <a:srgbClr val="47B6E7"/>
              </a:fillRef>
              <a:effectRef idx="0">
                <a:srgbClr val="47B6E7"/>
              </a:effectRef>
              <a:fontRef idx="minor">
                <a:srgbClr val="FFFFFF"/>
              </a:fontRef>
            </p:style>
            <p:txBody>
              <a:bodyPr lIns="0" rIns="0" rtlCol="0" anchor="ctr">
                <a:normAutofit/>
              </a:bodyPr>
              <a:lstStyle/>
              <a:p>
                <a:pPr algn="ctr"/>
                <a:r>
                  <a:rPr lang="en-US" altLang="zh-CN" sz="1500" b="1" dirty="0">
                    <a:solidFill>
                      <a:srgbClr val="2BC3B5"/>
                    </a:solidFill>
                    <a:latin typeface="微软雅黑" panose="020B0503020204020204" pitchFamily="34" charset="-122"/>
                    <a:ea typeface="微软雅黑" panose="020B0503020204020204" pitchFamily="34" charset="-122"/>
                  </a:rPr>
                  <a:t>03</a:t>
                </a:r>
              </a:p>
            </p:txBody>
          </p:sp>
          <p:sp>
            <p:nvSpPr>
              <p:cNvPr id="26" name="椭圆 25">
                <a:extLst>
                  <a:ext uri="{FF2B5EF4-FFF2-40B4-BE49-F238E27FC236}">
                    <a16:creationId xmlns:a16="http://schemas.microsoft.com/office/drawing/2014/main" id="{0E0F60C3-760D-622C-7495-6241E13B05C3}"/>
                  </a:ext>
                </a:extLst>
              </p:cNvPr>
              <p:cNvSpPr/>
              <p:nvPr>
                <p:custDataLst>
                  <p:tags r:id="rId54"/>
                </p:custDataLst>
              </p:nvPr>
            </p:nvSpPr>
            <p:spPr>
              <a:xfrm>
                <a:off x="2188031" y="2474524"/>
                <a:ext cx="912221" cy="912221"/>
              </a:xfrm>
              <a:prstGeom prst="ellipse">
                <a:avLst/>
              </a:prstGeom>
              <a:noFill/>
              <a:ln w="12700">
                <a:solidFill>
                  <a:srgbClr val="FFFFFF">
                    <a:lumMod val="75000"/>
                  </a:srgbClr>
                </a:solidFill>
                <a:prstDash val="dash"/>
              </a:ln>
            </p:spPr>
            <p:style>
              <a:lnRef idx="2">
                <a:srgbClr val="47B6E7">
                  <a:shade val="50000"/>
                </a:srgbClr>
              </a:lnRef>
              <a:fillRef idx="1">
                <a:srgbClr val="47B6E7"/>
              </a:fillRef>
              <a:effectRef idx="0">
                <a:srgbClr val="47B6E7"/>
              </a:effectRef>
              <a:fontRef idx="minor">
                <a:srgbClr val="FFFFFF"/>
              </a:fontRef>
            </p:style>
            <p:txBody>
              <a:bodyPr rtlCol="0" anchor="ctr">
                <a:normAutofit/>
              </a:bodyPr>
              <a:lstStyle/>
              <a:p>
                <a:pPr algn="ctr"/>
                <a:endParaRPr lang="zh-CN" altLang="en-US" sz="1500">
                  <a:latin typeface="微软雅黑" panose="020B0503020204020204" pitchFamily="34" charset="-122"/>
                  <a:ea typeface="微软雅黑" panose="020B0503020204020204" pitchFamily="34" charset="-122"/>
                </a:endParaRPr>
              </a:p>
            </p:txBody>
          </p:sp>
        </p:grpSp>
        <p:sp>
          <p:nvSpPr>
            <p:cNvPr id="10" name="标题 1">
              <a:extLst>
                <a:ext uri="{FF2B5EF4-FFF2-40B4-BE49-F238E27FC236}">
                  <a16:creationId xmlns:a16="http://schemas.microsoft.com/office/drawing/2014/main" id="{89E92276-94D9-1F3A-D1C9-59B2FB9ECD68}"/>
                </a:ext>
              </a:extLst>
            </p:cNvPr>
            <p:cNvSpPr txBox="1"/>
            <p:nvPr>
              <p:custDataLst>
                <p:tags r:id="rId38"/>
              </p:custDataLst>
            </p:nvPr>
          </p:nvSpPr>
          <p:spPr>
            <a:xfrm>
              <a:off x="22760" y="8608"/>
              <a:ext cx="4623" cy="1312"/>
            </a:xfrm>
            <a:prstGeom prst="rect">
              <a:avLst/>
            </a:prstGeom>
            <a:noFill/>
          </p:spPr>
          <p:txBody>
            <a:bodyPr wrap="square" rtlCol="0">
              <a:normAutofit fontScale="92500"/>
            </a:bodyPr>
            <a:lstStyle>
              <a:defPPr>
                <a:defRPr lang="zh-CN"/>
              </a:defPPr>
              <a:lvl1pPr>
                <a:lnSpc>
                  <a:spcPct val="130000"/>
                </a:lnSpc>
                <a:defRPr sz="1200"/>
              </a:lvl1pPr>
            </a:lstStyle>
            <a:p>
              <a:pPr algn="ctr"/>
              <a:r>
                <a:rPr lang="zh-CN" altLang="da-DK" sz="1350" dirty="0">
                  <a:latin typeface="微软雅黑" panose="020B0503020204020204" pitchFamily="34" charset="-122"/>
                  <a:ea typeface="微软雅黑" panose="020B0503020204020204" pitchFamily="34" charset="-122"/>
                </a:rPr>
                <a:t>测试数据构造</a:t>
              </a:r>
            </a:p>
          </p:txBody>
        </p:sp>
        <p:grpSp>
          <p:nvGrpSpPr>
            <p:cNvPr id="11" name="组合 10">
              <a:extLst>
                <a:ext uri="{FF2B5EF4-FFF2-40B4-BE49-F238E27FC236}">
                  <a16:creationId xmlns:a16="http://schemas.microsoft.com/office/drawing/2014/main" id="{CF4D5AA1-7E3C-D17B-DAF5-0A3BDE2744C6}"/>
                </a:ext>
              </a:extLst>
            </p:cNvPr>
            <p:cNvGrpSpPr/>
            <p:nvPr>
              <p:custDataLst>
                <p:tags r:id="rId39"/>
              </p:custDataLst>
            </p:nvPr>
          </p:nvGrpSpPr>
          <p:grpSpPr>
            <a:xfrm>
              <a:off x="13691" y="6947"/>
              <a:ext cx="7624" cy="1301"/>
              <a:chOff x="1010194" y="3126377"/>
              <a:chExt cx="1262743" cy="278674"/>
            </a:xfrm>
            <a:solidFill>
              <a:srgbClr val="628EE3"/>
            </a:solidFill>
          </p:grpSpPr>
          <p:sp>
            <p:nvSpPr>
              <p:cNvPr id="23" name="矩形 22">
                <a:extLst>
                  <a:ext uri="{FF2B5EF4-FFF2-40B4-BE49-F238E27FC236}">
                    <a16:creationId xmlns:a16="http://schemas.microsoft.com/office/drawing/2014/main" id="{913FEA7B-B332-1EA9-8F6F-6FA431AA4F1D}"/>
                  </a:ext>
                </a:extLst>
              </p:cNvPr>
              <p:cNvSpPr/>
              <p:nvPr>
                <p:custDataLst>
                  <p:tags r:id="rId51"/>
                </p:custDataLst>
              </p:nvPr>
            </p:nvSpPr>
            <p:spPr>
              <a:xfrm>
                <a:off x="1010194" y="3126377"/>
                <a:ext cx="1262743" cy="95794"/>
              </a:xfrm>
              <a:prstGeom prst="rect">
                <a:avLst/>
              </a:prstGeom>
              <a:grpFill/>
              <a:ln>
                <a:noFill/>
              </a:ln>
            </p:spPr>
            <p:style>
              <a:lnRef idx="2">
                <a:srgbClr val="47B6E7">
                  <a:shade val="50000"/>
                </a:srgbClr>
              </a:lnRef>
              <a:fillRef idx="1">
                <a:srgbClr val="47B6E7"/>
              </a:fillRef>
              <a:effectRef idx="0">
                <a:srgbClr val="47B6E7"/>
              </a:effectRef>
              <a:fontRef idx="minor">
                <a:srgbClr val="FFFFFF"/>
              </a:fontRef>
            </p:style>
            <p:txBody>
              <a:bodyPr rtlCol="0" anchor="ctr">
                <a:normAutofit fontScale="25000" lnSpcReduction="20000"/>
              </a:bodyPr>
              <a:lstStyle/>
              <a:p>
                <a:pPr algn="ctr"/>
                <a:endParaRPr lang="zh-CN" altLang="en-US" sz="900"/>
              </a:p>
            </p:txBody>
          </p:sp>
          <p:sp>
            <p:nvSpPr>
              <p:cNvPr id="24" name="等腰三角形 16">
                <a:extLst>
                  <a:ext uri="{FF2B5EF4-FFF2-40B4-BE49-F238E27FC236}">
                    <a16:creationId xmlns:a16="http://schemas.microsoft.com/office/drawing/2014/main" id="{85FF08F6-45AF-780E-5AD6-855D7367DD33}"/>
                  </a:ext>
                </a:extLst>
              </p:cNvPr>
              <p:cNvSpPr/>
              <p:nvPr>
                <p:custDataLst>
                  <p:tags r:id="rId52"/>
                </p:custDataLst>
              </p:nvPr>
            </p:nvSpPr>
            <p:spPr>
              <a:xfrm flipV="1">
                <a:off x="1584960" y="3222171"/>
                <a:ext cx="113211" cy="182880"/>
              </a:xfrm>
              <a:prstGeom prst="triangle">
                <a:avLst/>
              </a:prstGeom>
              <a:grpFill/>
              <a:ln>
                <a:noFill/>
              </a:ln>
            </p:spPr>
            <p:style>
              <a:lnRef idx="2">
                <a:srgbClr val="47B6E7">
                  <a:shade val="50000"/>
                </a:srgbClr>
              </a:lnRef>
              <a:fillRef idx="1">
                <a:srgbClr val="47B6E7"/>
              </a:fillRef>
              <a:effectRef idx="0">
                <a:srgbClr val="47B6E7"/>
              </a:effectRef>
              <a:fontRef idx="minor">
                <a:srgbClr val="FFFFFF"/>
              </a:fontRef>
            </p:style>
            <p:txBody>
              <a:bodyPr rtlCol="0" anchor="ctr">
                <a:normAutofit fontScale="25000" lnSpcReduction="20000"/>
              </a:bodyPr>
              <a:lstStyle/>
              <a:p>
                <a:pPr algn="ctr"/>
                <a:endParaRPr lang="zh-CN" altLang="en-US" sz="900"/>
              </a:p>
            </p:txBody>
          </p:sp>
        </p:grpSp>
        <p:grpSp>
          <p:nvGrpSpPr>
            <p:cNvPr id="12" name="组合 11">
              <a:extLst>
                <a:ext uri="{FF2B5EF4-FFF2-40B4-BE49-F238E27FC236}">
                  <a16:creationId xmlns:a16="http://schemas.microsoft.com/office/drawing/2014/main" id="{224E50DD-3EB6-DE77-DE48-C747762520EF}"/>
                </a:ext>
              </a:extLst>
            </p:cNvPr>
            <p:cNvGrpSpPr/>
            <p:nvPr>
              <p:custDataLst>
                <p:tags r:id="rId40"/>
              </p:custDataLst>
            </p:nvPr>
          </p:nvGrpSpPr>
          <p:grpSpPr>
            <a:xfrm>
              <a:off x="16316" y="3498"/>
              <a:ext cx="2377" cy="2377"/>
              <a:chOff x="2188031" y="2474524"/>
              <a:chExt cx="912221" cy="912221"/>
            </a:xfrm>
          </p:grpSpPr>
          <p:sp>
            <p:nvSpPr>
              <p:cNvPr id="21" name="椭圆 20">
                <a:extLst>
                  <a:ext uri="{FF2B5EF4-FFF2-40B4-BE49-F238E27FC236}">
                    <a16:creationId xmlns:a16="http://schemas.microsoft.com/office/drawing/2014/main" id="{3D7D8DD1-700A-EEDF-B4A8-FC9775EA2D46}"/>
                  </a:ext>
                </a:extLst>
              </p:cNvPr>
              <p:cNvSpPr/>
              <p:nvPr>
                <p:custDataLst>
                  <p:tags r:id="rId49"/>
                </p:custDataLst>
              </p:nvPr>
            </p:nvSpPr>
            <p:spPr>
              <a:xfrm>
                <a:off x="2243547" y="2530040"/>
                <a:ext cx="801189" cy="801189"/>
              </a:xfrm>
              <a:prstGeom prst="ellipse">
                <a:avLst/>
              </a:prstGeom>
              <a:noFill/>
              <a:ln w="28575">
                <a:solidFill>
                  <a:srgbClr val="628EE3"/>
                </a:solidFill>
              </a:ln>
            </p:spPr>
            <p:style>
              <a:lnRef idx="2">
                <a:srgbClr val="47B6E7">
                  <a:shade val="50000"/>
                </a:srgbClr>
              </a:lnRef>
              <a:fillRef idx="1">
                <a:srgbClr val="47B6E7"/>
              </a:fillRef>
              <a:effectRef idx="0">
                <a:srgbClr val="47B6E7"/>
              </a:effectRef>
              <a:fontRef idx="minor">
                <a:srgbClr val="FFFFFF"/>
              </a:fontRef>
            </p:style>
            <p:txBody>
              <a:bodyPr lIns="0" rIns="0" rtlCol="0" anchor="ctr">
                <a:normAutofit/>
              </a:bodyPr>
              <a:lstStyle/>
              <a:p>
                <a:pPr algn="ctr"/>
                <a:r>
                  <a:rPr lang="en-US" altLang="zh-CN" sz="1500" b="1" dirty="0">
                    <a:solidFill>
                      <a:srgbClr val="628EE3"/>
                    </a:solidFill>
                    <a:latin typeface="微软雅黑" panose="020B0503020204020204" pitchFamily="34" charset="-122"/>
                    <a:ea typeface="微软雅黑" panose="020B0503020204020204" pitchFamily="34" charset="-122"/>
                  </a:rPr>
                  <a:t>02</a:t>
                </a:r>
              </a:p>
            </p:txBody>
          </p:sp>
          <p:sp>
            <p:nvSpPr>
              <p:cNvPr id="22" name="椭圆 21">
                <a:extLst>
                  <a:ext uri="{FF2B5EF4-FFF2-40B4-BE49-F238E27FC236}">
                    <a16:creationId xmlns:a16="http://schemas.microsoft.com/office/drawing/2014/main" id="{A07264B8-2AAC-4938-7D17-D24E4F96647E}"/>
                  </a:ext>
                </a:extLst>
              </p:cNvPr>
              <p:cNvSpPr/>
              <p:nvPr>
                <p:custDataLst>
                  <p:tags r:id="rId50"/>
                </p:custDataLst>
              </p:nvPr>
            </p:nvSpPr>
            <p:spPr>
              <a:xfrm>
                <a:off x="2188031" y="2474524"/>
                <a:ext cx="912221" cy="912221"/>
              </a:xfrm>
              <a:prstGeom prst="ellipse">
                <a:avLst/>
              </a:prstGeom>
              <a:noFill/>
              <a:ln w="12700">
                <a:solidFill>
                  <a:srgbClr val="FFFFFF">
                    <a:lumMod val="75000"/>
                  </a:srgbClr>
                </a:solidFill>
                <a:prstDash val="dash"/>
              </a:ln>
            </p:spPr>
            <p:style>
              <a:lnRef idx="2">
                <a:srgbClr val="47B6E7">
                  <a:shade val="50000"/>
                </a:srgbClr>
              </a:lnRef>
              <a:fillRef idx="1">
                <a:srgbClr val="47B6E7"/>
              </a:fillRef>
              <a:effectRef idx="0">
                <a:srgbClr val="47B6E7"/>
              </a:effectRef>
              <a:fontRef idx="minor">
                <a:srgbClr val="FFFFFF"/>
              </a:fontRef>
            </p:style>
            <p:txBody>
              <a:bodyPr rtlCol="0" anchor="ctr">
                <a:normAutofit/>
              </a:bodyPr>
              <a:lstStyle/>
              <a:p>
                <a:pPr algn="ctr"/>
                <a:endParaRPr lang="zh-CN" altLang="en-US" sz="1500">
                  <a:latin typeface="微软雅黑" panose="020B0503020204020204" pitchFamily="34" charset="-122"/>
                  <a:ea typeface="微软雅黑" panose="020B0503020204020204" pitchFamily="34" charset="-122"/>
                </a:endParaRPr>
              </a:p>
            </p:txBody>
          </p:sp>
        </p:grpSp>
        <p:sp>
          <p:nvSpPr>
            <p:cNvPr id="13" name="标题 1">
              <a:extLst>
                <a:ext uri="{FF2B5EF4-FFF2-40B4-BE49-F238E27FC236}">
                  <a16:creationId xmlns:a16="http://schemas.microsoft.com/office/drawing/2014/main" id="{A18EB4CC-8BEA-185B-4323-722A79BDDE82}"/>
                </a:ext>
              </a:extLst>
            </p:cNvPr>
            <p:cNvSpPr txBox="1"/>
            <p:nvPr>
              <p:custDataLst>
                <p:tags r:id="rId41"/>
              </p:custDataLst>
            </p:nvPr>
          </p:nvSpPr>
          <p:spPr>
            <a:xfrm>
              <a:off x="15010" y="8609"/>
              <a:ext cx="4875" cy="1312"/>
            </a:xfrm>
            <a:prstGeom prst="rect">
              <a:avLst/>
            </a:prstGeom>
            <a:noFill/>
          </p:spPr>
          <p:txBody>
            <a:bodyPr wrap="square" rtlCol="0">
              <a:normAutofit fontScale="82500" lnSpcReduction="10000"/>
            </a:bodyPr>
            <a:lstStyle>
              <a:defPPr>
                <a:defRPr lang="zh-CN"/>
              </a:defPPr>
              <a:lvl1pPr>
                <a:lnSpc>
                  <a:spcPct val="130000"/>
                </a:lnSpc>
                <a:defRPr sz="1200"/>
              </a:lvl1pPr>
            </a:lstStyle>
            <a:p>
              <a:pPr algn="ctr"/>
              <a:r>
                <a:rPr lang="zh-CN" altLang="da-DK" sz="1500" dirty="0">
                  <a:latin typeface="微软雅黑" panose="020B0503020204020204" pitchFamily="34" charset="-122"/>
                  <a:ea typeface="微软雅黑" panose="020B0503020204020204" pitchFamily="34" charset="-122"/>
                </a:rPr>
                <a:t>解析现网日志</a:t>
              </a:r>
            </a:p>
          </p:txBody>
        </p:sp>
        <p:grpSp>
          <p:nvGrpSpPr>
            <p:cNvPr id="14" name="组合 13">
              <a:extLst>
                <a:ext uri="{FF2B5EF4-FFF2-40B4-BE49-F238E27FC236}">
                  <a16:creationId xmlns:a16="http://schemas.microsoft.com/office/drawing/2014/main" id="{8810748C-3421-A548-DB1E-8F464EA87735}"/>
                </a:ext>
              </a:extLst>
            </p:cNvPr>
            <p:cNvGrpSpPr/>
            <p:nvPr>
              <p:custDataLst>
                <p:tags r:id="rId42"/>
              </p:custDataLst>
            </p:nvPr>
          </p:nvGrpSpPr>
          <p:grpSpPr>
            <a:xfrm>
              <a:off x="6102" y="6946"/>
              <a:ext cx="7624" cy="1301"/>
              <a:chOff x="1010194" y="3126377"/>
              <a:chExt cx="1262743" cy="278674"/>
            </a:xfrm>
          </p:grpSpPr>
          <p:sp>
            <p:nvSpPr>
              <p:cNvPr id="19" name="矩形 18">
                <a:extLst>
                  <a:ext uri="{FF2B5EF4-FFF2-40B4-BE49-F238E27FC236}">
                    <a16:creationId xmlns:a16="http://schemas.microsoft.com/office/drawing/2014/main" id="{DB870D88-046B-F94C-7AB7-13CE0E80BED2}"/>
                  </a:ext>
                </a:extLst>
              </p:cNvPr>
              <p:cNvSpPr/>
              <p:nvPr>
                <p:custDataLst>
                  <p:tags r:id="rId47"/>
                </p:custDataLst>
              </p:nvPr>
            </p:nvSpPr>
            <p:spPr>
              <a:xfrm>
                <a:off x="1010194" y="3126377"/>
                <a:ext cx="1262743" cy="95794"/>
              </a:xfrm>
              <a:prstGeom prst="rect">
                <a:avLst/>
              </a:prstGeom>
              <a:ln>
                <a:noFill/>
              </a:ln>
            </p:spPr>
            <p:style>
              <a:lnRef idx="2">
                <a:srgbClr val="47B6E7">
                  <a:shade val="50000"/>
                </a:srgbClr>
              </a:lnRef>
              <a:fillRef idx="1">
                <a:srgbClr val="47B6E7"/>
              </a:fillRef>
              <a:effectRef idx="0">
                <a:srgbClr val="47B6E7"/>
              </a:effectRef>
              <a:fontRef idx="minor">
                <a:srgbClr val="FFFFFF"/>
              </a:fontRef>
            </p:style>
            <p:txBody>
              <a:bodyPr rtlCol="0" anchor="ctr">
                <a:normAutofit fontScale="25000" lnSpcReduction="20000"/>
              </a:bodyPr>
              <a:lstStyle/>
              <a:p>
                <a:pPr algn="ctr"/>
                <a:endParaRPr lang="zh-CN" altLang="en-US" sz="900"/>
              </a:p>
            </p:txBody>
          </p:sp>
          <p:sp>
            <p:nvSpPr>
              <p:cNvPr id="20" name="等腰三角形 18">
                <a:extLst>
                  <a:ext uri="{FF2B5EF4-FFF2-40B4-BE49-F238E27FC236}">
                    <a16:creationId xmlns:a16="http://schemas.microsoft.com/office/drawing/2014/main" id="{8267D3CB-1ED2-CABB-04A9-665321084493}"/>
                  </a:ext>
                </a:extLst>
              </p:cNvPr>
              <p:cNvSpPr/>
              <p:nvPr>
                <p:custDataLst>
                  <p:tags r:id="rId48"/>
                </p:custDataLst>
              </p:nvPr>
            </p:nvSpPr>
            <p:spPr>
              <a:xfrm flipV="1">
                <a:off x="1584960" y="3222171"/>
                <a:ext cx="113211" cy="182880"/>
              </a:xfrm>
              <a:prstGeom prst="triangle">
                <a:avLst/>
              </a:prstGeom>
              <a:ln>
                <a:noFill/>
              </a:ln>
            </p:spPr>
            <p:style>
              <a:lnRef idx="2">
                <a:srgbClr val="47B6E7">
                  <a:shade val="50000"/>
                </a:srgbClr>
              </a:lnRef>
              <a:fillRef idx="1">
                <a:srgbClr val="47B6E7"/>
              </a:fillRef>
              <a:effectRef idx="0">
                <a:srgbClr val="47B6E7"/>
              </a:effectRef>
              <a:fontRef idx="minor">
                <a:srgbClr val="FFFFFF"/>
              </a:fontRef>
            </p:style>
            <p:txBody>
              <a:bodyPr rtlCol="0" anchor="ctr">
                <a:normAutofit fontScale="25000" lnSpcReduction="20000"/>
              </a:bodyPr>
              <a:lstStyle/>
              <a:p>
                <a:pPr algn="ctr"/>
                <a:endParaRPr lang="zh-CN" altLang="en-US" sz="900"/>
              </a:p>
            </p:txBody>
          </p:sp>
        </p:grpSp>
        <p:grpSp>
          <p:nvGrpSpPr>
            <p:cNvPr id="15" name="组合 14">
              <a:extLst>
                <a:ext uri="{FF2B5EF4-FFF2-40B4-BE49-F238E27FC236}">
                  <a16:creationId xmlns:a16="http://schemas.microsoft.com/office/drawing/2014/main" id="{E710CFB3-EB9A-C462-52DC-531FE2D5D6F9}"/>
                </a:ext>
              </a:extLst>
            </p:cNvPr>
            <p:cNvGrpSpPr/>
            <p:nvPr>
              <p:custDataLst>
                <p:tags r:id="rId43"/>
              </p:custDataLst>
            </p:nvPr>
          </p:nvGrpSpPr>
          <p:grpSpPr>
            <a:xfrm>
              <a:off x="8691" y="3642"/>
              <a:ext cx="2377" cy="2377"/>
              <a:chOff x="2188031" y="2474524"/>
              <a:chExt cx="912221" cy="912221"/>
            </a:xfrm>
          </p:grpSpPr>
          <p:sp>
            <p:nvSpPr>
              <p:cNvPr id="17" name="椭圆 16">
                <a:extLst>
                  <a:ext uri="{FF2B5EF4-FFF2-40B4-BE49-F238E27FC236}">
                    <a16:creationId xmlns:a16="http://schemas.microsoft.com/office/drawing/2014/main" id="{36B7890A-9062-054D-0F52-6F9F4B4360E8}"/>
                  </a:ext>
                </a:extLst>
              </p:cNvPr>
              <p:cNvSpPr/>
              <p:nvPr>
                <p:custDataLst>
                  <p:tags r:id="rId45"/>
                </p:custDataLst>
              </p:nvPr>
            </p:nvSpPr>
            <p:spPr>
              <a:xfrm>
                <a:off x="2243547" y="2530040"/>
                <a:ext cx="801189" cy="801189"/>
              </a:xfrm>
              <a:prstGeom prst="ellipse">
                <a:avLst/>
              </a:prstGeom>
              <a:noFill/>
              <a:ln w="28575">
                <a:solidFill>
                  <a:srgbClr val="47B6E7"/>
                </a:solidFill>
              </a:ln>
            </p:spPr>
            <p:style>
              <a:lnRef idx="2">
                <a:srgbClr val="47B6E7">
                  <a:shade val="50000"/>
                </a:srgbClr>
              </a:lnRef>
              <a:fillRef idx="1">
                <a:srgbClr val="47B6E7"/>
              </a:fillRef>
              <a:effectRef idx="0">
                <a:srgbClr val="47B6E7"/>
              </a:effectRef>
              <a:fontRef idx="minor">
                <a:srgbClr val="FFFFFF"/>
              </a:fontRef>
            </p:style>
            <p:txBody>
              <a:bodyPr lIns="0" rIns="0" rtlCol="0" anchor="ctr">
                <a:normAutofit/>
              </a:bodyPr>
              <a:lstStyle/>
              <a:p>
                <a:pPr algn="ctr"/>
                <a:r>
                  <a:rPr lang="en-US" altLang="zh-CN" sz="1500" b="1" dirty="0">
                    <a:solidFill>
                      <a:srgbClr val="47B6E7"/>
                    </a:solidFill>
                    <a:latin typeface="微软雅黑" panose="020B0503020204020204" pitchFamily="34" charset="-122"/>
                    <a:ea typeface="微软雅黑" panose="020B0503020204020204" pitchFamily="34" charset="-122"/>
                  </a:rPr>
                  <a:t>01</a:t>
                </a:r>
              </a:p>
            </p:txBody>
          </p:sp>
          <p:sp>
            <p:nvSpPr>
              <p:cNvPr id="18" name="椭圆 17">
                <a:extLst>
                  <a:ext uri="{FF2B5EF4-FFF2-40B4-BE49-F238E27FC236}">
                    <a16:creationId xmlns:a16="http://schemas.microsoft.com/office/drawing/2014/main" id="{D24EBAE3-C486-080F-6686-102741667D1A}"/>
                  </a:ext>
                </a:extLst>
              </p:cNvPr>
              <p:cNvSpPr/>
              <p:nvPr>
                <p:custDataLst>
                  <p:tags r:id="rId46"/>
                </p:custDataLst>
              </p:nvPr>
            </p:nvSpPr>
            <p:spPr>
              <a:xfrm>
                <a:off x="2188031" y="2474524"/>
                <a:ext cx="912221" cy="912221"/>
              </a:xfrm>
              <a:prstGeom prst="ellipse">
                <a:avLst/>
              </a:prstGeom>
              <a:noFill/>
              <a:ln w="12700">
                <a:solidFill>
                  <a:srgbClr val="FFFFFF">
                    <a:lumMod val="75000"/>
                  </a:srgbClr>
                </a:solidFill>
                <a:prstDash val="dash"/>
              </a:ln>
            </p:spPr>
            <p:style>
              <a:lnRef idx="2">
                <a:srgbClr val="47B6E7">
                  <a:shade val="50000"/>
                </a:srgbClr>
              </a:lnRef>
              <a:fillRef idx="1">
                <a:srgbClr val="47B6E7"/>
              </a:fillRef>
              <a:effectRef idx="0">
                <a:srgbClr val="47B6E7"/>
              </a:effectRef>
              <a:fontRef idx="minor">
                <a:srgbClr val="FFFFFF"/>
              </a:fontRef>
            </p:style>
            <p:txBody>
              <a:bodyPr rtlCol="0" anchor="ctr">
                <a:normAutofit/>
              </a:bodyPr>
              <a:lstStyle/>
              <a:p>
                <a:pPr algn="ctr"/>
                <a:endParaRPr lang="zh-CN" altLang="en-US" sz="1500">
                  <a:latin typeface="微软雅黑" panose="020B0503020204020204" pitchFamily="34" charset="-122"/>
                  <a:ea typeface="微软雅黑" panose="020B0503020204020204" pitchFamily="34" charset="-122"/>
                </a:endParaRPr>
              </a:p>
            </p:txBody>
          </p:sp>
        </p:grpSp>
        <p:sp>
          <p:nvSpPr>
            <p:cNvPr id="16" name="标题 1">
              <a:extLst>
                <a:ext uri="{FF2B5EF4-FFF2-40B4-BE49-F238E27FC236}">
                  <a16:creationId xmlns:a16="http://schemas.microsoft.com/office/drawing/2014/main" id="{0D06509B-0723-9BA6-C69A-D95A17723EA7}"/>
                </a:ext>
              </a:extLst>
            </p:cNvPr>
            <p:cNvSpPr txBox="1"/>
            <p:nvPr>
              <p:custDataLst>
                <p:tags r:id="rId44"/>
              </p:custDataLst>
            </p:nvPr>
          </p:nvSpPr>
          <p:spPr>
            <a:xfrm>
              <a:off x="7425" y="8608"/>
              <a:ext cx="4908" cy="1312"/>
            </a:xfrm>
            <a:prstGeom prst="rect">
              <a:avLst/>
            </a:prstGeom>
            <a:noFill/>
          </p:spPr>
          <p:txBody>
            <a:bodyPr wrap="square" rtlCol="0">
              <a:normAutofit fontScale="92500"/>
            </a:bodyPr>
            <a:lstStyle>
              <a:defPPr>
                <a:defRPr lang="zh-CN"/>
              </a:defPPr>
              <a:lvl1pPr>
                <a:lnSpc>
                  <a:spcPct val="130000"/>
                </a:lnSpc>
                <a:defRPr sz="1200"/>
              </a:lvl1pPr>
            </a:lstStyle>
            <a:p>
              <a:pPr algn="l"/>
              <a:r>
                <a:rPr lang="zh-CN" altLang="da-DK" sz="1350" dirty="0">
                  <a:latin typeface="微软雅黑" panose="020B0503020204020204" pitchFamily="34" charset="-122"/>
                  <a:ea typeface="微软雅黑" panose="020B0503020204020204" pitchFamily="34" charset="-122"/>
                </a:rPr>
                <a:t>拉取最新日志</a:t>
              </a:r>
            </a:p>
          </p:txBody>
        </p:sp>
      </p:grpSp>
      <p:grpSp>
        <p:nvGrpSpPr>
          <p:cNvPr id="33" name="组合 32">
            <a:extLst>
              <a:ext uri="{FF2B5EF4-FFF2-40B4-BE49-F238E27FC236}">
                <a16:creationId xmlns:a16="http://schemas.microsoft.com/office/drawing/2014/main" id="{F8A949D6-01BB-E1FA-A0CB-EDCA553A411F}"/>
              </a:ext>
            </a:extLst>
          </p:cNvPr>
          <p:cNvGrpSpPr/>
          <p:nvPr/>
        </p:nvGrpSpPr>
        <p:grpSpPr>
          <a:xfrm>
            <a:off x="1367789" y="2617596"/>
            <a:ext cx="7227798" cy="1423990"/>
            <a:chOff x="6067" y="11757"/>
            <a:chExt cx="30353" cy="5980"/>
          </a:xfrm>
        </p:grpSpPr>
        <p:grpSp>
          <p:nvGrpSpPr>
            <p:cNvPr id="34" name="组合 33">
              <a:extLst>
                <a:ext uri="{FF2B5EF4-FFF2-40B4-BE49-F238E27FC236}">
                  <a16:creationId xmlns:a16="http://schemas.microsoft.com/office/drawing/2014/main" id="{4E888BD1-11C9-03C4-96B3-284D26340776}"/>
                </a:ext>
              </a:extLst>
            </p:cNvPr>
            <p:cNvGrpSpPr/>
            <p:nvPr>
              <p:custDataLst>
                <p:tags r:id="rId5"/>
              </p:custDataLst>
            </p:nvPr>
          </p:nvGrpSpPr>
          <p:grpSpPr>
            <a:xfrm>
              <a:off x="28796" y="14792"/>
              <a:ext cx="7624" cy="1301"/>
              <a:chOff x="1016653" y="3126377"/>
              <a:chExt cx="1262743" cy="278674"/>
            </a:xfrm>
            <a:solidFill>
              <a:srgbClr val="92D050"/>
            </a:solidFill>
          </p:grpSpPr>
          <p:sp>
            <p:nvSpPr>
              <p:cNvPr id="60" name="矩形 59">
                <a:extLst>
                  <a:ext uri="{FF2B5EF4-FFF2-40B4-BE49-F238E27FC236}">
                    <a16:creationId xmlns:a16="http://schemas.microsoft.com/office/drawing/2014/main" id="{930D1292-FEBB-B8E1-382D-3DE8E389C474}"/>
                  </a:ext>
                </a:extLst>
              </p:cNvPr>
              <p:cNvSpPr/>
              <p:nvPr>
                <p:custDataLst>
                  <p:tags r:id="rId31"/>
                </p:custDataLst>
              </p:nvPr>
            </p:nvSpPr>
            <p:spPr>
              <a:xfrm>
                <a:off x="1016653" y="3126377"/>
                <a:ext cx="1262743" cy="95794"/>
              </a:xfrm>
              <a:prstGeom prst="rect">
                <a:avLst/>
              </a:prstGeom>
              <a:grpFill/>
              <a:ln>
                <a:noFill/>
              </a:ln>
            </p:spPr>
            <p:style>
              <a:lnRef idx="2">
                <a:srgbClr val="47B6E7">
                  <a:shade val="50000"/>
                </a:srgbClr>
              </a:lnRef>
              <a:fillRef idx="1">
                <a:srgbClr val="47B6E7"/>
              </a:fillRef>
              <a:effectRef idx="0">
                <a:srgbClr val="47B6E7"/>
              </a:effectRef>
              <a:fontRef idx="minor">
                <a:srgbClr val="FFFFFF"/>
              </a:fontRef>
            </p:style>
            <p:txBody>
              <a:bodyPr rtlCol="0" anchor="ctr">
                <a:normAutofit fontScale="25000" lnSpcReduction="20000"/>
              </a:bodyPr>
              <a:lstStyle/>
              <a:p>
                <a:pPr algn="ctr"/>
                <a:endParaRPr lang="zh-CN" altLang="en-US" sz="900"/>
              </a:p>
            </p:txBody>
          </p:sp>
          <p:sp>
            <p:nvSpPr>
              <p:cNvPr id="61" name="等腰三角形 122">
                <a:extLst>
                  <a:ext uri="{FF2B5EF4-FFF2-40B4-BE49-F238E27FC236}">
                    <a16:creationId xmlns:a16="http://schemas.microsoft.com/office/drawing/2014/main" id="{A684A441-F391-47C9-AAEF-77DF47FAE12F}"/>
                  </a:ext>
                </a:extLst>
              </p:cNvPr>
              <p:cNvSpPr/>
              <p:nvPr>
                <p:custDataLst>
                  <p:tags r:id="rId32"/>
                </p:custDataLst>
              </p:nvPr>
            </p:nvSpPr>
            <p:spPr>
              <a:xfrm flipV="1">
                <a:off x="1584960" y="3222171"/>
                <a:ext cx="113211" cy="182880"/>
              </a:xfrm>
              <a:prstGeom prst="triangle">
                <a:avLst/>
              </a:prstGeom>
              <a:grpFill/>
              <a:ln>
                <a:noFill/>
              </a:ln>
            </p:spPr>
            <p:style>
              <a:lnRef idx="2">
                <a:srgbClr val="47B6E7">
                  <a:shade val="50000"/>
                </a:srgbClr>
              </a:lnRef>
              <a:fillRef idx="1">
                <a:srgbClr val="47B6E7"/>
              </a:fillRef>
              <a:effectRef idx="0">
                <a:srgbClr val="47B6E7"/>
              </a:effectRef>
              <a:fontRef idx="minor">
                <a:srgbClr val="FFFFFF"/>
              </a:fontRef>
            </p:style>
            <p:txBody>
              <a:bodyPr rtlCol="0" anchor="ctr">
                <a:normAutofit fontScale="25000" lnSpcReduction="20000"/>
              </a:bodyPr>
              <a:lstStyle/>
              <a:p>
                <a:pPr algn="ctr"/>
                <a:endParaRPr lang="zh-CN" altLang="en-US" sz="900"/>
              </a:p>
            </p:txBody>
          </p:sp>
        </p:grpSp>
        <p:sp>
          <p:nvSpPr>
            <p:cNvPr id="35" name="标题 1">
              <a:extLst>
                <a:ext uri="{FF2B5EF4-FFF2-40B4-BE49-F238E27FC236}">
                  <a16:creationId xmlns:a16="http://schemas.microsoft.com/office/drawing/2014/main" id="{42041797-9317-5E93-67FD-53D16E7B26BE}"/>
                </a:ext>
              </a:extLst>
            </p:cNvPr>
            <p:cNvSpPr txBox="1"/>
            <p:nvPr>
              <p:custDataLst>
                <p:tags r:id="rId6"/>
              </p:custDataLst>
            </p:nvPr>
          </p:nvSpPr>
          <p:spPr>
            <a:xfrm>
              <a:off x="29081" y="16454"/>
              <a:ext cx="6975" cy="1281"/>
            </a:xfrm>
            <a:prstGeom prst="rect">
              <a:avLst/>
            </a:prstGeom>
            <a:noFill/>
          </p:spPr>
          <p:txBody>
            <a:bodyPr wrap="square" rtlCol="0">
              <a:normAutofit fontScale="92500" lnSpcReduction="10000"/>
            </a:bodyPr>
            <a:lstStyle>
              <a:defPPr>
                <a:defRPr lang="zh-CN"/>
              </a:defPPr>
              <a:lvl1pPr>
                <a:lnSpc>
                  <a:spcPct val="130000"/>
                </a:lnSpc>
                <a:defRPr sz="1200"/>
              </a:lvl1pPr>
            </a:lstStyle>
            <a:p>
              <a:pPr algn="l"/>
              <a:r>
                <a:rPr lang="zh-CN" altLang="da-DK" sz="1350" dirty="0">
                  <a:latin typeface="微软雅黑" panose="020B0503020204020204" pitchFamily="34" charset="-122"/>
                  <a:ea typeface="微软雅黑" panose="020B0503020204020204" pitchFamily="34" charset="-122"/>
                </a:rPr>
                <a:t>数据表：最新天数据</a:t>
              </a:r>
            </a:p>
          </p:txBody>
        </p:sp>
        <p:grpSp>
          <p:nvGrpSpPr>
            <p:cNvPr id="36" name="组合 35">
              <a:extLst>
                <a:ext uri="{FF2B5EF4-FFF2-40B4-BE49-F238E27FC236}">
                  <a16:creationId xmlns:a16="http://schemas.microsoft.com/office/drawing/2014/main" id="{5BAB9964-1714-4C29-B655-F7B46017BA49}"/>
                </a:ext>
              </a:extLst>
            </p:cNvPr>
            <p:cNvGrpSpPr/>
            <p:nvPr>
              <p:custDataLst>
                <p:tags r:id="rId7"/>
              </p:custDataLst>
            </p:nvPr>
          </p:nvGrpSpPr>
          <p:grpSpPr>
            <a:xfrm>
              <a:off x="31564" y="11902"/>
              <a:ext cx="2377" cy="2377"/>
              <a:chOff x="2188031" y="2474524"/>
              <a:chExt cx="912221" cy="912221"/>
            </a:xfrm>
          </p:grpSpPr>
          <p:sp>
            <p:nvSpPr>
              <p:cNvPr id="58" name="椭圆 57">
                <a:extLst>
                  <a:ext uri="{FF2B5EF4-FFF2-40B4-BE49-F238E27FC236}">
                    <a16:creationId xmlns:a16="http://schemas.microsoft.com/office/drawing/2014/main" id="{21733763-C85E-2597-DDA6-C7DEF2E765B5}"/>
                  </a:ext>
                </a:extLst>
              </p:cNvPr>
              <p:cNvSpPr/>
              <p:nvPr>
                <p:custDataLst>
                  <p:tags r:id="rId29"/>
                </p:custDataLst>
              </p:nvPr>
            </p:nvSpPr>
            <p:spPr>
              <a:xfrm>
                <a:off x="2243547" y="2530040"/>
                <a:ext cx="801189" cy="801189"/>
              </a:xfrm>
              <a:prstGeom prst="ellipse">
                <a:avLst/>
              </a:prstGeom>
              <a:noFill/>
              <a:ln w="28575">
                <a:solidFill>
                  <a:srgbClr val="92D050"/>
                </a:solidFill>
              </a:ln>
            </p:spPr>
            <p:style>
              <a:lnRef idx="2">
                <a:srgbClr val="47B6E7">
                  <a:shade val="50000"/>
                </a:srgbClr>
              </a:lnRef>
              <a:fillRef idx="1">
                <a:srgbClr val="47B6E7"/>
              </a:fillRef>
              <a:effectRef idx="0">
                <a:srgbClr val="47B6E7"/>
              </a:effectRef>
              <a:fontRef idx="minor">
                <a:srgbClr val="FFFFFF"/>
              </a:fontRef>
            </p:style>
            <p:txBody>
              <a:bodyPr lIns="0" rIns="0" rtlCol="0" anchor="ctr">
                <a:normAutofit/>
              </a:bodyPr>
              <a:lstStyle/>
              <a:p>
                <a:pPr algn="ctr"/>
                <a:r>
                  <a:rPr lang="en-US" altLang="zh-CN" sz="1500" b="1" dirty="0">
                    <a:solidFill>
                      <a:srgbClr val="92D050"/>
                    </a:solidFill>
                    <a:latin typeface="微软雅黑" panose="020B0503020204020204" pitchFamily="34" charset="-122"/>
                    <a:ea typeface="微软雅黑" panose="020B0503020204020204" pitchFamily="34" charset="-122"/>
                  </a:rPr>
                  <a:t>04</a:t>
                </a:r>
              </a:p>
            </p:txBody>
          </p:sp>
          <p:sp>
            <p:nvSpPr>
              <p:cNvPr id="59" name="椭圆 58">
                <a:extLst>
                  <a:ext uri="{FF2B5EF4-FFF2-40B4-BE49-F238E27FC236}">
                    <a16:creationId xmlns:a16="http://schemas.microsoft.com/office/drawing/2014/main" id="{E01F63C3-8FC9-F363-85DB-B95C6E9AFDDE}"/>
                  </a:ext>
                </a:extLst>
              </p:cNvPr>
              <p:cNvSpPr/>
              <p:nvPr>
                <p:custDataLst>
                  <p:tags r:id="rId30"/>
                </p:custDataLst>
              </p:nvPr>
            </p:nvSpPr>
            <p:spPr>
              <a:xfrm>
                <a:off x="2188031" y="2474524"/>
                <a:ext cx="912221" cy="912221"/>
              </a:xfrm>
              <a:prstGeom prst="ellipse">
                <a:avLst/>
              </a:prstGeom>
              <a:noFill/>
              <a:ln w="12700">
                <a:solidFill>
                  <a:srgbClr val="FFFFFF">
                    <a:lumMod val="75000"/>
                  </a:srgbClr>
                </a:solidFill>
                <a:prstDash val="dash"/>
              </a:ln>
            </p:spPr>
            <p:style>
              <a:lnRef idx="2">
                <a:srgbClr val="47B6E7">
                  <a:shade val="50000"/>
                </a:srgbClr>
              </a:lnRef>
              <a:fillRef idx="1">
                <a:srgbClr val="47B6E7"/>
              </a:fillRef>
              <a:effectRef idx="0">
                <a:srgbClr val="47B6E7"/>
              </a:effectRef>
              <a:fontRef idx="minor">
                <a:srgbClr val="FFFFFF"/>
              </a:fontRef>
            </p:style>
            <p:txBody>
              <a:bodyPr rtlCol="0" anchor="ctr">
                <a:normAutofit/>
              </a:bodyPr>
              <a:lstStyle/>
              <a:p>
                <a:pPr algn="ctr"/>
                <a:endParaRPr lang="zh-CN" altLang="en-US" sz="1500">
                  <a:latin typeface="微软雅黑" panose="020B0503020204020204" pitchFamily="34" charset="-122"/>
                  <a:ea typeface="微软雅黑" panose="020B0503020204020204" pitchFamily="34" charset="-122"/>
                </a:endParaRPr>
              </a:p>
            </p:txBody>
          </p:sp>
        </p:grpSp>
        <p:grpSp>
          <p:nvGrpSpPr>
            <p:cNvPr id="37" name="组合 36">
              <a:extLst>
                <a:ext uri="{FF2B5EF4-FFF2-40B4-BE49-F238E27FC236}">
                  <a16:creationId xmlns:a16="http://schemas.microsoft.com/office/drawing/2014/main" id="{5525EF84-1151-89A7-8A9A-D5F44E991210}"/>
                </a:ext>
              </a:extLst>
            </p:cNvPr>
            <p:cNvGrpSpPr/>
            <p:nvPr>
              <p:custDataLst>
                <p:tags r:id="rId8"/>
              </p:custDataLst>
            </p:nvPr>
          </p:nvGrpSpPr>
          <p:grpSpPr>
            <a:xfrm>
              <a:off x="21224" y="14792"/>
              <a:ext cx="7624" cy="1301"/>
              <a:chOff x="1004397" y="3126377"/>
              <a:chExt cx="1262743" cy="278674"/>
            </a:xfrm>
            <a:solidFill>
              <a:srgbClr val="2BC3B5"/>
            </a:solidFill>
          </p:grpSpPr>
          <p:sp>
            <p:nvSpPr>
              <p:cNvPr id="56" name="矩形 55">
                <a:extLst>
                  <a:ext uri="{FF2B5EF4-FFF2-40B4-BE49-F238E27FC236}">
                    <a16:creationId xmlns:a16="http://schemas.microsoft.com/office/drawing/2014/main" id="{441D27ED-89EF-68C8-E387-A6CE5DD69DB7}"/>
                  </a:ext>
                </a:extLst>
              </p:cNvPr>
              <p:cNvSpPr/>
              <p:nvPr>
                <p:custDataLst>
                  <p:tags r:id="rId27"/>
                </p:custDataLst>
              </p:nvPr>
            </p:nvSpPr>
            <p:spPr>
              <a:xfrm>
                <a:off x="1004397" y="3126377"/>
                <a:ext cx="1262743" cy="95794"/>
              </a:xfrm>
              <a:prstGeom prst="rect">
                <a:avLst/>
              </a:prstGeom>
              <a:grpFill/>
              <a:ln>
                <a:noFill/>
              </a:ln>
            </p:spPr>
            <p:style>
              <a:lnRef idx="2">
                <a:srgbClr val="47B6E7">
                  <a:shade val="50000"/>
                </a:srgbClr>
              </a:lnRef>
              <a:fillRef idx="1">
                <a:srgbClr val="47B6E7"/>
              </a:fillRef>
              <a:effectRef idx="0">
                <a:srgbClr val="47B6E7"/>
              </a:effectRef>
              <a:fontRef idx="minor">
                <a:srgbClr val="FFFFFF"/>
              </a:fontRef>
            </p:style>
            <p:txBody>
              <a:bodyPr rtlCol="0" anchor="ctr">
                <a:normAutofit fontScale="25000" lnSpcReduction="20000"/>
              </a:bodyPr>
              <a:lstStyle/>
              <a:p>
                <a:pPr algn="ctr"/>
                <a:endParaRPr lang="zh-CN" altLang="en-US" sz="900"/>
              </a:p>
            </p:txBody>
          </p:sp>
          <p:sp>
            <p:nvSpPr>
              <p:cNvPr id="57" name="等腰三角形 129">
                <a:extLst>
                  <a:ext uri="{FF2B5EF4-FFF2-40B4-BE49-F238E27FC236}">
                    <a16:creationId xmlns:a16="http://schemas.microsoft.com/office/drawing/2014/main" id="{E258D540-5286-B7EB-D1CB-38654460675B}"/>
                  </a:ext>
                </a:extLst>
              </p:cNvPr>
              <p:cNvSpPr/>
              <p:nvPr>
                <p:custDataLst>
                  <p:tags r:id="rId28"/>
                </p:custDataLst>
              </p:nvPr>
            </p:nvSpPr>
            <p:spPr>
              <a:xfrm flipV="1">
                <a:off x="1584960" y="3222171"/>
                <a:ext cx="113211" cy="182880"/>
              </a:xfrm>
              <a:prstGeom prst="triangle">
                <a:avLst/>
              </a:prstGeom>
              <a:grpFill/>
              <a:ln>
                <a:noFill/>
              </a:ln>
            </p:spPr>
            <p:style>
              <a:lnRef idx="2">
                <a:srgbClr val="47B6E7">
                  <a:shade val="50000"/>
                </a:srgbClr>
              </a:lnRef>
              <a:fillRef idx="1">
                <a:srgbClr val="47B6E7"/>
              </a:fillRef>
              <a:effectRef idx="0">
                <a:srgbClr val="47B6E7"/>
              </a:effectRef>
              <a:fontRef idx="minor">
                <a:srgbClr val="FFFFFF"/>
              </a:fontRef>
            </p:style>
            <p:txBody>
              <a:bodyPr rtlCol="0" anchor="ctr">
                <a:normAutofit fontScale="25000" lnSpcReduction="20000"/>
              </a:bodyPr>
              <a:lstStyle/>
              <a:p>
                <a:pPr algn="ctr"/>
                <a:endParaRPr lang="zh-CN" altLang="en-US" sz="900"/>
              </a:p>
            </p:txBody>
          </p:sp>
        </p:grpSp>
        <p:grpSp>
          <p:nvGrpSpPr>
            <p:cNvPr id="38" name="组合 37">
              <a:extLst>
                <a:ext uri="{FF2B5EF4-FFF2-40B4-BE49-F238E27FC236}">
                  <a16:creationId xmlns:a16="http://schemas.microsoft.com/office/drawing/2014/main" id="{42A8E025-2940-BE4F-84D1-B6A789E9E6A4}"/>
                </a:ext>
              </a:extLst>
            </p:cNvPr>
            <p:cNvGrpSpPr/>
            <p:nvPr>
              <p:custDataLst>
                <p:tags r:id="rId9"/>
              </p:custDataLst>
            </p:nvPr>
          </p:nvGrpSpPr>
          <p:grpSpPr>
            <a:xfrm>
              <a:off x="23795" y="12047"/>
              <a:ext cx="2377" cy="2377"/>
              <a:chOff x="2188031" y="2474524"/>
              <a:chExt cx="912221" cy="912221"/>
            </a:xfrm>
          </p:grpSpPr>
          <p:sp>
            <p:nvSpPr>
              <p:cNvPr id="54" name="椭圆 53">
                <a:extLst>
                  <a:ext uri="{FF2B5EF4-FFF2-40B4-BE49-F238E27FC236}">
                    <a16:creationId xmlns:a16="http://schemas.microsoft.com/office/drawing/2014/main" id="{A13DD2EA-668E-DC2E-831A-B6FAD08BA9A9}"/>
                  </a:ext>
                </a:extLst>
              </p:cNvPr>
              <p:cNvSpPr/>
              <p:nvPr>
                <p:custDataLst>
                  <p:tags r:id="rId25"/>
                </p:custDataLst>
              </p:nvPr>
            </p:nvSpPr>
            <p:spPr>
              <a:xfrm>
                <a:off x="2243547" y="2530040"/>
                <a:ext cx="801189" cy="801189"/>
              </a:xfrm>
              <a:prstGeom prst="ellipse">
                <a:avLst/>
              </a:prstGeom>
              <a:noFill/>
              <a:ln w="28575">
                <a:solidFill>
                  <a:srgbClr val="2BC3B5"/>
                </a:solidFill>
              </a:ln>
            </p:spPr>
            <p:style>
              <a:lnRef idx="2">
                <a:srgbClr val="47B6E7">
                  <a:shade val="50000"/>
                </a:srgbClr>
              </a:lnRef>
              <a:fillRef idx="1">
                <a:srgbClr val="47B6E7"/>
              </a:fillRef>
              <a:effectRef idx="0">
                <a:srgbClr val="47B6E7"/>
              </a:effectRef>
              <a:fontRef idx="minor">
                <a:srgbClr val="FFFFFF"/>
              </a:fontRef>
            </p:style>
            <p:txBody>
              <a:bodyPr lIns="0" rIns="0" rtlCol="0" anchor="ctr">
                <a:normAutofit/>
              </a:bodyPr>
              <a:lstStyle/>
              <a:p>
                <a:pPr algn="ctr"/>
                <a:r>
                  <a:rPr lang="en-US" altLang="zh-CN" sz="1500" b="1" dirty="0">
                    <a:solidFill>
                      <a:srgbClr val="2BC3B5"/>
                    </a:solidFill>
                    <a:latin typeface="微软雅黑" panose="020B0503020204020204" pitchFamily="34" charset="-122"/>
                    <a:ea typeface="微软雅黑" panose="020B0503020204020204" pitchFamily="34" charset="-122"/>
                  </a:rPr>
                  <a:t>03</a:t>
                </a:r>
              </a:p>
            </p:txBody>
          </p:sp>
          <p:sp>
            <p:nvSpPr>
              <p:cNvPr id="55" name="椭圆 54">
                <a:extLst>
                  <a:ext uri="{FF2B5EF4-FFF2-40B4-BE49-F238E27FC236}">
                    <a16:creationId xmlns:a16="http://schemas.microsoft.com/office/drawing/2014/main" id="{F72C2070-13FE-4730-D7D5-9B2366D713EE}"/>
                  </a:ext>
                </a:extLst>
              </p:cNvPr>
              <p:cNvSpPr/>
              <p:nvPr>
                <p:custDataLst>
                  <p:tags r:id="rId26"/>
                </p:custDataLst>
              </p:nvPr>
            </p:nvSpPr>
            <p:spPr>
              <a:xfrm>
                <a:off x="2188031" y="2474524"/>
                <a:ext cx="912221" cy="912221"/>
              </a:xfrm>
              <a:prstGeom prst="ellipse">
                <a:avLst/>
              </a:prstGeom>
              <a:noFill/>
              <a:ln w="12700">
                <a:solidFill>
                  <a:srgbClr val="FFFFFF">
                    <a:lumMod val="75000"/>
                  </a:srgbClr>
                </a:solidFill>
                <a:prstDash val="dash"/>
              </a:ln>
            </p:spPr>
            <p:style>
              <a:lnRef idx="2">
                <a:srgbClr val="47B6E7">
                  <a:shade val="50000"/>
                </a:srgbClr>
              </a:lnRef>
              <a:fillRef idx="1">
                <a:srgbClr val="47B6E7"/>
              </a:fillRef>
              <a:effectRef idx="0">
                <a:srgbClr val="47B6E7"/>
              </a:effectRef>
              <a:fontRef idx="minor">
                <a:srgbClr val="FFFFFF"/>
              </a:fontRef>
            </p:style>
            <p:txBody>
              <a:bodyPr rtlCol="0" anchor="ctr">
                <a:normAutofit/>
              </a:bodyPr>
              <a:lstStyle/>
              <a:p>
                <a:pPr algn="ctr"/>
                <a:endParaRPr lang="zh-CN" altLang="en-US" sz="1500">
                  <a:latin typeface="微软雅黑" panose="020B0503020204020204" pitchFamily="34" charset="-122"/>
                  <a:ea typeface="微软雅黑" panose="020B0503020204020204" pitchFamily="34" charset="-122"/>
                </a:endParaRPr>
              </a:p>
            </p:txBody>
          </p:sp>
        </p:grpSp>
        <p:sp>
          <p:nvSpPr>
            <p:cNvPr id="39" name="标题 1">
              <a:extLst>
                <a:ext uri="{FF2B5EF4-FFF2-40B4-BE49-F238E27FC236}">
                  <a16:creationId xmlns:a16="http://schemas.microsoft.com/office/drawing/2014/main" id="{75FAB584-D975-F900-2C1E-F0FA5E52B7DA}"/>
                </a:ext>
              </a:extLst>
            </p:cNvPr>
            <p:cNvSpPr txBox="1"/>
            <p:nvPr>
              <p:custDataLst>
                <p:tags r:id="rId10"/>
              </p:custDataLst>
            </p:nvPr>
          </p:nvSpPr>
          <p:spPr>
            <a:xfrm>
              <a:off x="21949" y="16454"/>
              <a:ext cx="6899" cy="1283"/>
            </a:xfrm>
            <a:prstGeom prst="rect">
              <a:avLst/>
            </a:prstGeom>
            <a:noFill/>
          </p:spPr>
          <p:txBody>
            <a:bodyPr wrap="square" rtlCol="0"/>
            <a:lstStyle>
              <a:defPPr>
                <a:defRPr lang="zh-CN"/>
              </a:defPPr>
              <a:lvl1pPr>
                <a:lnSpc>
                  <a:spcPct val="130000"/>
                </a:lnSpc>
                <a:defRPr sz="1200"/>
              </a:lvl1pPr>
            </a:lstStyle>
            <a:p>
              <a:pPr algn="l"/>
              <a:r>
                <a:rPr lang="zh-CN" altLang="da-DK" sz="1350" dirty="0">
                  <a:latin typeface="微软雅黑" panose="020B0503020204020204" pitchFamily="34" charset="-122"/>
                  <a:ea typeface="微软雅黑" panose="020B0503020204020204" pitchFamily="34" charset="-122"/>
                </a:rPr>
                <a:t>配置表：全量同步</a:t>
              </a:r>
            </a:p>
          </p:txBody>
        </p:sp>
        <p:grpSp>
          <p:nvGrpSpPr>
            <p:cNvPr id="40" name="组合 39">
              <a:extLst>
                <a:ext uri="{FF2B5EF4-FFF2-40B4-BE49-F238E27FC236}">
                  <a16:creationId xmlns:a16="http://schemas.microsoft.com/office/drawing/2014/main" id="{F6D9B600-B56A-0616-D18D-88225793E181}"/>
                </a:ext>
              </a:extLst>
            </p:cNvPr>
            <p:cNvGrpSpPr/>
            <p:nvPr>
              <p:custDataLst>
                <p:tags r:id="rId11"/>
              </p:custDataLst>
            </p:nvPr>
          </p:nvGrpSpPr>
          <p:grpSpPr>
            <a:xfrm>
              <a:off x="13635" y="14791"/>
              <a:ext cx="7624" cy="1301"/>
              <a:chOff x="1010194" y="3126377"/>
              <a:chExt cx="1262743" cy="278674"/>
            </a:xfrm>
            <a:solidFill>
              <a:srgbClr val="628EE3"/>
            </a:solidFill>
          </p:grpSpPr>
          <p:sp>
            <p:nvSpPr>
              <p:cNvPr id="52" name="矩形 51">
                <a:extLst>
                  <a:ext uri="{FF2B5EF4-FFF2-40B4-BE49-F238E27FC236}">
                    <a16:creationId xmlns:a16="http://schemas.microsoft.com/office/drawing/2014/main" id="{EF39C239-7552-4D21-55EF-E92C9DAD5ED2}"/>
                  </a:ext>
                </a:extLst>
              </p:cNvPr>
              <p:cNvSpPr/>
              <p:nvPr>
                <p:custDataLst>
                  <p:tags r:id="rId23"/>
                </p:custDataLst>
              </p:nvPr>
            </p:nvSpPr>
            <p:spPr>
              <a:xfrm>
                <a:off x="1010194" y="3126377"/>
                <a:ext cx="1262743" cy="95794"/>
              </a:xfrm>
              <a:prstGeom prst="rect">
                <a:avLst/>
              </a:prstGeom>
              <a:grpFill/>
              <a:ln>
                <a:noFill/>
              </a:ln>
            </p:spPr>
            <p:style>
              <a:lnRef idx="2">
                <a:srgbClr val="47B6E7">
                  <a:shade val="50000"/>
                </a:srgbClr>
              </a:lnRef>
              <a:fillRef idx="1">
                <a:srgbClr val="47B6E7"/>
              </a:fillRef>
              <a:effectRef idx="0">
                <a:srgbClr val="47B6E7"/>
              </a:effectRef>
              <a:fontRef idx="minor">
                <a:srgbClr val="FFFFFF"/>
              </a:fontRef>
            </p:style>
            <p:txBody>
              <a:bodyPr rtlCol="0" anchor="ctr">
                <a:normAutofit fontScale="25000" lnSpcReduction="20000"/>
              </a:bodyPr>
              <a:lstStyle/>
              <a:p>
                <a:pPr algn="ctr"/>
                <a:endParaRPr lang="zh-CN" altLang="en-US" sz="900"/>
              </a:p>
            </p:txBody>
          </p:sp>
          <p:sp>
            <p:nvSpPr>
              <p:cNvPr id="53" name="等腰三角形 136">
                <a:extLst>
                  <a:ext uri="{FF2B5EF4-FFF2-40B4-BE49-F238E27FC236}">
                    <a16:creationId xmlns:a16="http://schemas.microsoft.com/office/drawing/2014/main" id="{D165D91B-5EB7-92D9-0ED5-2A2FB3F72E70}"/>
                  </a:ext>
                </a:extLst>
              </p:cNvPr>
              <p:cNvSpPr/>
              <p:nvPr>
                <p:custDataLst>
                  <p:tags r:id="rId24"/>
                </p:custDataLst>
              </p:nvPr>
            </p:nvSpPr>
            <p:spPr>
              <a:xfrm flipV="1">
                <a:off x="1584960" y="3222171"/>
                <a:ext cx="113211" cy="182880"/>
              </a:xfrm>
              <a:prstGeom prst="triangle">
                <a:avLst/>
              </a:prstGeom>
              <a:grpFill/>
              <a:ln>
                <a:noFill/>
              </a:ln>
            </p:spPr>
            <p:style>
              <a:lnRef idx="2">
                <a:srgbClr val="47B6E7">
                  <a:shade val="50000"/>
                </a:srgbClr>
              </a:lnRef>
              <a:fillRef idx="1">
                <a:srgbClr val="47B6E7"/>
              </a:fillRef>
              <a:effectRef idx="0">
                <a:srgbClr val="47B6E7"/>
              </a:effectRef>
              <a:fontRef idx="minor">
                <a:srgbClr val="FFFFFF"/>
              </a:fontRef>
            </p:style>
            <p:txBody>
              <a:bodyPr rtlCol="0" anchor="ctr">
                <a:normAutofit fontScale="25000" lnSpcReduction="20000"/>
              </a:bodyPr>
              <a:lstStyle/>
              <a:p>
                <a:pPr algn="ctr"/>
                <a:endParaRPr lang="zh-CN" altLang="en-US" sz="900"/>
              </a:p>
            </p:txBody>
          </p:sp>
        </p:grpSp>
        <p:grpSp>
          <p:nvGrpSpPr>
            <p:cNvPr id="41" name="组合 40">
              <a:extLst>
                <a:ext uri="{FF2B5EF4-FFF2-40B4-BE49-F238E27FC236}">
                  <a16:creationId xmlns:a16="http://schemas.microsoft.com/office/drawing/2014/main" id="{8C89AB66-8361-4F3E-0E94-22C8995D5DBD}"/>
                </a:ext>
              </a:extLst>
            </p:cNvPr>
            <p:cNvGrpSpPr/>
            <p:nvPr>
              <p:custDataLst>
                <p:tags r:id="rId12"/>
              </p:custDataLst>
            </p:nvPr>
          </p:nvGrpSpPr>
          <p:grpSpPr>
            <a:xfrm>
              <a:off x="16172" y="11902"/>
              <a:ext cx="2377" cy="2377"/>
              <a:chOff x="2188031" y="2474524"/>
              <a:chExt cx="912221" cy="912221"/>
            </a:xfrm>
          </p:grpSpPr>
          <p:sp>
            <p:nvSpPr>
              <p:cNvPr id="50" name="椭圆 49">
                <a:extLst>
                  <a:ext uri="{FF2B5EF4-FFF2-40B4-BE49-F238E27FC236}">
                    <a16:creationId xmlns:a16="http://schemas.microsoft.com/office/drawing/2014/main" id="{EC328185-0B11-88FA-1349-C6288B920120}"/>
                  </a:ext>
                </a:extLst>
              </p:cNvPr>
              <p:cNvSpPr/>
              <p:nvPr>
                <p:custDataLst>
                  <p:tags r:id="rId21"/>
                </p:custDataLst>
              </p:nvPr>
            </p:nvSpPr>
            <p:spPr>
              <a:xfrm>
                <a:off x="2243547" y="2530040"/>
                <a:ext cx="801189" cy="801189"/>
              </a:xfrm>
              <a:prstGeom prst="ellipse">
                <a:avLst/>
              </a:prstGeom>
              <a:noFill/>
              <a:ln w="28575">
                <a:solidFill>
                  <a:srgbClr val="628EE3"/>
                </a:solidFill>
              </a:ln>
            </p:spPr>
            <p:style>
              <a:lnRef idx="2">
                <a:srgbClr val="47B6E7">
                  <a:shade val="50000"/>
                </a:srgbClr>
              </a:lnRef>
              <a:fillRef idx="1">
                <a:srgbClr val="47B6E7"/>
              </a:fillRef>
              <a:effectRef idx="0">
                <a:srgbClr val="47B6E7"/>
              </a:effectRef>
              <a:fontRef idx="minor">
                <a:srgbClr val="FFFFFF"/>
              </a:fontRef>
            </p:style>
            <p:txBody>
              <a:bodyPr lIns="0" rIns="0" rtlCol="0" anchor="ctr">
                <a:normAutofit/>
              </a:bodyPr>
              <a:lstStyle/>
              <a:p>
                <a:pPr algn="ctr"/>
                <a:r>
                  <a:rPr lang="en-US" altLang="zh-CN" sz="1500" b="1" dirty="0">
                    <a:solidFill>
                      <a:srgbClr val="628EE3"/>
                    </a:solidFill>
                    <a:latin typeface="微软雅黑" panose="020B0503020204020204" pitchFamily="34" charset="-122"/>
                    <a:ea typeface="微软雅黑" panose="020B0503020204020204" pitchFamily="34" charset="-122"/>
                  </a:rPr>
                  <a:t>02</a:t>
                </a:r>
              </a:p>
            </p:txBody>
          </p:sp>
          <p:sp>
            <p:nvSpPr>
              <p:cNvPr id="51" name="椭圆 50">
                <a:extLst>
                  <a:ext uri="{FF2B5EF4-FFF2-40B4-BE49-F238E27FC236}">
                    <a16:creationId xmlns:a16="http://schemas.microsoft.com/office/drawing/2014/main" id="{0C53D2FB-2159-66EB-A986-810907EDCEF1}"/>
                  </a:ext>
                </a:extLst>
              </p:cNvPr>
              <p:cNvSpPr/>
              <p:nvPr>
                <p:custDataLst>
                  <p:tags r:id="rId22"/>
                </p:custDataLst>
              </p:nvPr>
            </p:nvSpPr>
            <p:spPr>
              <a:xfrm>
                <a:off x="2188031" y="2474524"/>
                <a:ext cx="912221" cy="912221"/>
              </a:xfrm>
              <a:prstGeom prst="ellipse">
                <a:avLst/>
              </a:prstGeom>
              <a:noFill/>
              <a:ln w="12700">
                <a:solidFill>
                  <a:srgbClr val="FFFFFF">
                    <a:lumMod val="75000"/>
                  </a:srgbClr>
                </a:solidFill>
                <a:prstDash val="dash"/>
              </a:ln>
            </p:spPr>
            <p:style>
              <a:lnRef idx="2">
                <a:srgbClr val="47B6E7">
                  <a:shade val="50000"/>
                </a:srgbClr>
              </a:lnRef>
              <a:fillRef idx="1">
                <a:srgbClr val="47B6E7"/>
              </a:fillRef>
              <a:effectRef idx="0">
                <a:srgbClr val="47B6E7"/>
              </a:effectRef>
              <a:fontRef idx="minor">
                <a:srgbClr val="FFFFFF"/>
              </a:fontRef>
            </p:style>
            <p:txBody>
              <a:bodyPr rtlCol="0" anchor="ctr">
                <a:normAutofit/>
              </a:bodyPr>
              <a:lstStyle/>
              <a:p>
                <a:pPr algn="ctr"/>
                <a:endParaRPr lang="zh-CN" altLang="en-US" sz="1500">
                  <a:latin typeface="微软雅黑" panose="020B0503020204020204" pitchFamily="34" charset="-122"/>
                  <a:ea typeface="微软雅黑" panose="020B0503020204020204" pitchFamily="34" charset="-122"/>
                </a:endParaRPr>
              </a:p>
            </p:txBody>
          </p:sp>
        </p:grpSp>
        <p:sp>
          <p:nvSpPr>
            <p:cNvPr id="42" name="标题 1">
              <a:extLst>
                <a:ext uri="{FF2B5EF4-FFF2-40B4-BE49-F238E27FC236}">
                  <a16:creationId xmlns:a16="http://schemas.microsoft.com/office/drawing/2014/main" id="{5CEA38C2-56F2-AC08-B3AB-08470905BB50}"/>
                </a:ext>
              </a:extLst>
            </p:cNvPr>
            <p:cNvSpPr txBox="1"/>
            <p:nvPr>
              <p:custDataLst>
                <p:tags r:id="rId13"/>
              </p:custDataLst>
            </p:nvPr>
          </p:nvSpPr>
          <p:spPr>
            <a:xfrm>
              <a:off x="13994" y="16454"/>
              <a:ext cx="7321" cy="1282"/>
            </a:xfrm>
            <a:prstGeom prst="rect">
              <a:avLst/>
            </a:prstGeom>
            <a:noFill/>
          </p:spPr>
          <p:txBody>
            <a:bodyPr wrap="square" rtlCol="0">
              <a:noAutofit/>
            </a:bodyPr>
            <a:lstStyle>
              <a:defPPr>
                <a:defRPr lang="zh-CN"/>
              </a:defPPr>
              <a:lvl1pPr>
                <a:lnSpc>
                  <a:spcPct val="130000"/>
                </a:lnSpc>
                <a:defRPr sz="1200"/>
              </a:lvl1pPr>
            </a:lstStyle>
            <a:p>
              <a:pPr algn="l"/>
              <a:r>
                <a:rPr lang="zh-CN" altLang="da-DK" sz="1350" dirty="0">
                  <a:latin typeface="微软雅黑" panose="020B0503020204020204" pitchFamily="34" charset="-122"/>
                  <a:ea typeface="微软雅黑" panose="020B0503020204020204" pitchFamily="34" charset="-122"/>
                </a:rPr>
                <a:t>真实数据：</a:t>
              </a:r>
              <a:r>
                <a:rPr lang="zh-CN" altLang="en-US" sz="1350" dirty="0">
                  <a:latin typeface="微软雅黑" panose="020B0503020204020204" pitchFamily="34" charset="-122"/>
                  <a:ea typeface="微软雅黑" panose="020B0503020204020204" pitchFamily="34" charset="-122"/>
                </a:rPr>
                <a:t>脚本同步</a:t>
              </a:r>
            </a:p>
          </p:txBody>
        </p:sp>
        <p:grpSp>
          <p:nvGrpSpPr>
            <p:cNvPr id="43" name="组合 42">
              <a:extLst>
                <a:ext uri="{FF2B5EF4-FFF2-40B4-BE49-F238E27FC236}">
                  <a16:creationId xmlns:a16="http://schemas.microsoft.com/office/drawing/2014/main" id="{572AD151-A454-EF27-43CA-44C866AC4599}"/>
                </a:ext>
              </a:extLst>
            </p:cNvPr>
            <p:cNvGrpSpPr/>
            <p:nvPr>
              <p:custDataLst>
                <p:tags r:id="rId14"/>
              </p:custDataLst>
            </p:nvPr>
          </p:nvGrpSpPr>
          <p:grpSpPr>
            <a:xfrm>
              <a:off x="6067" y="14792"/>
              <a:ext cx="7624" cy="1301"/>
              <a:chOff x="1010194" y="3126377"/>
              <a:chExt cx="1262743" cy="278674"/>
            </a:xfrm>
          </p:grpSpPr>
          <p:sp>
            <p:nvSpPr>
              <p:cNvPr id="48" name="矩形 47">
                <a:extLst>
                  <a:ext uri="{FF2B5EF4-FFF2-40B4-BE49-F238E27FC236}">
                    <a16:creationId xmlns:a16="http://schemas.microsoft.com/office/drawing/2014/main" id="{F2EC93BB-2731-427B-414F-5D3C74FA74F2}"/>
                  </a:ext>
                </a:extLst>
              </p:cNvPr>
              <p:cNvSpPr/>
              <p:nvPr>
                <p:custDataLst>
                  <p:tags r:id="rId19"/>
                </p:custDataLst>
              </p:nvPr>
            </p:nvSpPr>
            <p:spPr>
              <a:xfrm>
                <a:off x="1010194" y="3126377"/>
                <a:ext cx="1262743" cy="95794"/>
              </a:xfrm>
              <a:prstGeom prst="rect">
                <a:avLst/>
              </a:prstGeom>
              <a:ln>
                <a:noFill/>
              </a:ln>
            </p:spPr>
            <p:style>
              <a:lnRef idx="2">
                <a:srgbClr val="47B6E7">
                  <a:shade val="50000"/>
                </a:srgbClr>
              </a:lnRef>
              <a:fillRef idx="1">
                <a:srgbClr val="47B6E7"/>
              </a:fillRef>
              <a:effectRef idx="0">
                <a:srgbClr val="47B6E7"/>
              </a:effectRef>
              <a:fontRef idx="minor">
                <a:srgbClr val="FFFFFF"/>
              </a:fontRef>
            </p:style>
            <p:txBody>
              <a:bodyPr rtlCol="0" anchor="ctr">
                <a:normAutofit fontScale="25000" lnSpcReduction="20000"/>
              </a:bodyPr>
              <a:lstStyle/>
              <a:p>
                <a:pPr algn="ctr"/>
                <a:endParaRPr lang="zh-CN" altLang="en-US" sz="900"/>
              </a:p>
            </p:txBody>
          </p:sp>
          <p:sp>
            <p:nvSpPr>
              <p:cNvPr id="49" name="等腰三角形 143">
                <a:extLst>
                  <a:ext uri="{FF2B5EF4-FFF2-40B4-BE49-F238E27FC236}">
                    <a16:creationId xmlns:a16="http://schemas.microsoft.com/office/drawing/2014/main" id="{02464D66-5F28-729F-7F21-693BC962B8BC}"/>
                  </a:ext>
                </a:extLst>
              </p:cNvPr>
              <p:cNvSpPr/>
              <p:nvPr>
                <p:custDataLst>
                  <p:tags r:id="rId20"/>
                </p:custDataLst>
              </p:nvPr>
            </p:nvSpPr>
            <p:spPr>
              <a:xfrm flipV="1">
                <a:off x="1584960" y="3222171"/>
                <a:ext cx="113211" cy="182880"/>
              </a:xfrm>
              <a:prstGeom prst="triangle">
                <a:avLst/>
              </a:prstGeom>
              <a:ln>
                <a:noFill/>
              </a:ln>
            </p:spPr>
            <p:style>
              <a:lnRef idx="2">
                <a:srgbClr val="47B6E7">
                  <a:shade val="50000"/>
                </a:srgbClr>
              </a:lnRef>
              <a:fillRef idx="1">
                <a:srgbClr val="47B6E7"/>
              </a:fillRef>
              <a:effectRef idx="0">
                <a:srgbClr val="47B6E7"/>
              </a:effectRef>
              <a:fontRef idx="minor">
                <a:srgbClr val="FFFFFF"/>
              </a:fontRef>
            </p:style>
            <p:txBody>
              <a:bodyPr rtlCol="0" anchor="ctr">
                <a:normAutofit fontScale="25000" lnSpcReduction="20000"/>
              </a:bodyPr>
              <a:lstStyle/>
              <a:p>
                <a:pPr algn="ctr"/>
                <a:endParaRPr lang="zh-CN" altLang="en-US" sz="900"/>
              </a:p>
            </p:txBody>
          </p:sp>
        </p:grpSp>
        <p:grpSp>
          <p:nvGrpSpPr>
            <p:cNvPr id="44" name="组合 43">
              <a:extLst>
                <a:ext uri="{FF2B5EF4-FFF2-40B4-BE49-F238E27FC236}">
                  <a16:creationId xmlns:a16="http://schemas.microsoft.com/office/drawing/2014/main" id="{572FA65B-AE0D-8B5A-BD41-909CFBD76024}"/>
                </a:ext>
              </a:extLst>
            </p:cNvPr>
            <p:cNvGrpSpPr/>
            <p:nvPr>
              <p:custDataLst>
                <p:tags r:id="rId15"/>
              </p:custDataLst>
            </p:nvPr>
          </p:nvGrpSpPr>
          <p:grpSpPr>
            <a:xfrm>
              <a:off x="8836" y="11757"/>
              <a:ext cx="2377" cy="2377"/>
              <a:chOff x="2188031" y="2474524"/>
              <a:chExt cx="912221" cy="912221"/>
            </a:xfrm>
          </p:grpSpPr>
          <p:sp>
            <p:nvSpPr>
              <p:cNvPr id="46" name="椭圆 45">
                <a:extLst>
                  <a:ext uri="{FF2B5EF4-FFF2-40B4-BE49-F238E27FC236}">
                    <a16:creationId xmlns:a16="http://schemas.microsoft.com/office/drawing/2014/main" id="{1040C013-7BB2-FE51-912C-F7A58D89D0EC}"/>
                  </a:ext>
                </a:extLst>
              </p:cNvPr>
              <p:cNvSpPr/>
              <p:nvPr>
                <p:custDataLst>
                  <p:tags r:id="rId17"/>
                </p:custDataLst>
              </p:nvPr>
            </p:nvSpPr>
            <p:spPr>
              <a:xfrm>
                <a:off x="2243547" y="2530040"/>
                <a:ext cx="801189" cy="801189"/>
              </a:xfrm>
              <a:prstGeom prst="ellipse">
                <a:avLst/>
              </a:prstGeom>
              <a:noFill/>
              <a:ln w="28575">
                <a:solidFill>
                  <a:srgbClr val="47B6E7"/>
                </a:solidFill>
              </a:ln>
            </p:spPr>
            <p:style>
              <a:lnRef idx="2">
                <a:srgbClr val="47B6E7">
                  <a:shade val="50000"/>
                </a:srgbClr>
              </a:lnRef>
              <a:fillRef idx="1">
                <a:srgbClr val="47B6E7"/>
              </a:fillRef>
              <a:effectRef idx="0">
                <a:srgbClr val="47B6E7"/>
              </a:effectRef>
              <a:fontRef idx="minor">
                <a:srgbClr val="FFFFFF"/>
              </a:fontRef>
            </p:style>
            <p:txBody>
              <a:bodyPr lIns="0" rIns="0" rtlCol="0" anchor="ctr">
                <a:normAutofit/>
              </a:bodyPr>
              <a:lstStyle/>
              <a:p>
                <a:pPr algn="ctr"/>
                <a:r>
                  <a:rPr lang="en-US" altLang="zh-CN" sz="1500" b="1" dirty="0">
                    <a:solidFill>
                      <a:srgbClr val="47B6E7"/>
                    </a:solidFill>
                    <a:latin typeface="微软雅黑" panose="020B0503020204020204" pitchFamily="34" charset="-122"/>
                    <a:ea typeface="微软雅黑" panose="020B0503020204020204" pitchFamily="34" charset="-122"/>
                  </a:rPr>
                  <a:t>01</a:t>
                </a:r>
              </a:p>
            </p:txBody>
          </p:sp>
          <p:sp>
            <p:nvSpPr>
              <p:cNvPr id="47" name="椭圆 46">
                <a:extLst>
                  <a:ext uri="{FF2B5EF4-FFF2-40B4-BE49-F238E27FC236}">
                    <a16:creationId xmlns:a16="http://schemas.microsoft.com/office/drawing/2014/main" id="{697F4BDC-F965-59DC-8B5E-2319DF3DADF1}"/>
                  </a:ext>
                </a:extLst>
              </p:cNvPr>
              <p:cNvSpPr/>
              <p:nvPr>
                <p:custDataLst>
                  <p:tags r:id="rId18"/>
                </p:custDataLst>
              </p:nvPr>
            </p:nvSpPr>
            <p:spPr>
              <a:xfrm>
                <a:off x="2188031" y="2474524"/>
                <a:ext cx="912221" cy="912221"/>
              </a:xfrm>
              <a:prstGeom prst="ellipse">
                <a:avLst/>
              </a:prstGeom>
              <a:noFill/>
              <a:ln w="12700">
                <a:solidFill>
                  <a:srgbClr val="FFFFFF">
                    <a:lumMod val="75000"/>
                  </a:srgbClr>
                </a:solidFill>
                <a:prstDash val="dash"/>
              </a:ln>
            </p:spPr>
            <p:style>
              <a:lnRef idx="2">
                <a:srgbClr val="47B6E7">
                  <a:shade val="50000"/>
                </a:srgbClr>
              </a:lnRef>
              <a:fillRef idx="1">
                <a:srgbClr val="47B6E7"/>
              </a:fillRef>
              <a:effectRef idx="0">
                <a:srgbClr val="47B6E7"/>
              </a:effectRef>
              <a:fontRef idx="minor">
                <a:srgbClr val="FFFFFF"/>
              </a:fontRef>
            </p:style>
            <p:txBody>
              <a:bodyPr rtlCol="0" anchor="ctr">
                <a:normAutofit/>
              </a:bodyPr>
              <a:lstStyle/>
              <a:p>
                <a:pPr algn="ctr"/>
                <a:endParaRPr lang="zh-CN" altLang="en-US" sz="1500">
                  <a:latin typeface="微软雅黑" panose="020B0503020204020204" pitchFamily="34" charset="-122"/>
                  <a:ea typeface="微软雅黑" panose="020B0503020204020204" pitchFamily="34" charset="-122"/>
                </a:endParaRPr>
              </a:p>
            </p:txBody>
          </p:sp>
        </p:grpSp>
        <p:sp>
          <p:nvSpPr>
            <p:cNvPr id="45" name="标题 1">
              <a:extLst>
                <a:ext uri="{FF2B5EF4-FFF2-40B4-BE49-F238E27FC236}">
                  <a16:creationId xmlns:a16="http://schemas.microsoft.com/office/drawing/2014/main" id="{DC675F79-8A84-487A-7747-842D0D5EAE7E}"/>
                </a:ext>
              </a:extLst>
            </p:cNvPr>
            <p:cNvSpPr txBox="1"/>
            <p:nvPr>
              <p:custDataLst>
                <p:tags r:id="rId16"/>
              </p:custDataLst>
            </p:nvPr>
          </p:nvSpPr>
          <p:spPr>
            <a:xfrm>
              <a:off x="6442" y="16454"/>
              <a:ext cx="6873" cy="1281"/>
            </a:xfrm>
            <a:prstGeom prst="rect">
              <a:avLst/>
            </a:prstGeom>
            <a:noFill/>
          </p:spPr>
          <p:txBody>
            <a:bodyPr wrap="square" rtlCol="0">
              <a:normAutofit fontScale="92500" lnSpcReduction="10000"/>
            </a:bodyPr>
            <a:lstStyle>
              <a:defPPr>
                <a:defRPr lang="zh-CN"/>
              </a:defPPr>
              <a:lvl1pPr>
                <a:lnSpc>
                  <a:spcPct val="130000"/>
                </a:lnSpc>
                <a:defRPr sz="1200"/>
              </a:lvl1pPr>
            </a:lstStyle>
            <a:p>
              <a:pPr algn="l"/>
              <a:r>
                <a:rPr lang="zh-CN" altLang="da-DK" sz="1350" dirty="0">
                  <a:latin typeface="微软雅黑" panose="020B0503020204020204" pitchFamily="34" charset="-122"/>
                  <a:ea typeface="微软雅黑" panose="020B0503020204020204" pitchFamily="34" charset="-122"/>
                </a:rPr>
                <a:t>特殊数据：造数平台</a:t>
              </a:r>
            </a:p>
          </p:txBody>
        </p:sp>
      </p:grpSp>
      <p:grpSp>
        <p:nvGrpSpPr>
          <p:cNvPr id="62" name="组合 61">
            <a:extLst>
              <a:ext uri="{FF2B5EF4-FFF2-40B4-BE49-F238E27FC236}">
                <a16:creationId xmlns:a16="http://schemas.microsoft.com/office/drawing/2014/main" id="{422F6E42-FED3-E29F-6C86-B098B1731BE0}"/>
              </a:ext>
            </a:extLst>
          </p:cNvPr>
          <p:cNvGrpSpPr/>
          <p:nvPr/>
        </p:nvGrpSpPr>
        <p:grpSpPr>
          <a:xfrm>
            <a:off x="0" y="1053832"/>
            <a:ext cx="1500187" cy="2934891"/>
            <a:chOff x="323" y="5190"/>
            <a:chExt cx="6300" cy="12325"/>
          </a:xfrm>
        </p:grpSpPr>
        <p:grpSp>
          <p:nvGrpSpPr>
            <p:cNvPr id="63" name="组合 62">
              <a:extLst>
                <a:ext uri="{FF2B5EF4-FFF2-40B4-BE49-F238E27FC236}">
                  <a16:creationId xmlns:a16="http://schemas.microsoft.com/office/drawing/2014/main" id="{AFFF261A-B528-5DDC-087D-60D4EF18B1EB}"/>
                </a:ext>
              </a:extLst>
            </p:cNvPr>
            <p:cNvGrpSpPr/>
            <p:nvPr/>
          </p:nvGrpSpPr>
          <p:grpSpPr>
            <a:xfrm>
              <a:off x="333" y="5190"/>
              <a:ext cx="6290" cy="5186"/>
              <a:chOff x="333" y="5190"/>
              <a:chExt cx="6290" cy="5186"/>
            </a:xfrm>
          </p:grpSpPr>
          <p:sp>
            <p:nvSpPr>
              <p:cNvPr id="67" name="Freeform 17">
                <a:extLst>
                  <a:ext uri="{FF2B5EF4-FFF2-40B4-BE49-F238E27FC236}">
                    <a16:creationId xmlns:a16="http://schemas.microsoft.com/office/drawing/2014/main" id="{8CE47E20-8E76-873C-A7C4-A8828B859062}"/>
                  </a:ext>
                </a:extLst>
              </p:cNvPr>
              <p:cNvSpPr/>
              <p:nvPr>
                <p:custDataLst>
                  <p:tags r:id="rId3"/>
                </p:custDataLst>
              </p:nvPr>
            </p:nvSpPr>
            <p:spPr bwMode="auto">
              <a:xfrm rot="16200000">
                <a:off x="885" y="4638"/>
                <a:ext cx="5186" cy="6290"/>
              </a:xfrm>
              <a:custGeom>
                <a:avLst/>
                <a:gdLst>
                  <a:gd name="connsiteX0" fmla="*/ 450091 w 898766"/>
                  <a:gd name="connsiteY0" fmla="*/ 84664 h 1091661"/>
                  <a:gd name="connsiteX1" fmla="*/ 78421 w 898766"/>
                  <a:gd name="connsiteY1" fmla="*/ 456334 h 1091661"/>
                  <a:gd name="connsiteX2" fmla="*/ 450091 w 898766"/>
                  <a:gd name="connsiteY2" fmla="*/ 828004 h 1091661"/>
                  <a:gd name="connsiteX3" fmla="*/ 821761 w 898766"/>
                  <a:gd name="connsiteY3" fmla="*/ 456334 h 1091661"/>
                  <a:gd name="connsiteX4" fmla="*/ 450091 w 898766"/>
                  <a:gd name="connsiteY4" fmla="*/ 84664 h 1091661"/>
                  <a:gd name="connsiteX5" fmla="*/ 447730 w 898766"/>
                  <a:gd name="connsiteY5" fmla="*/ 0 h 1091661"/>
                  <a:gd name="connsiteX6" fmla="*/ 863423 w 898766"/>
                  <a:gd name="connsiteY6" fmla="*/ 280035 h 1091661"/>
                  <a:gd name="connsiteX7" fmla="*/ 768947 w 898766"/>
                  <a:gd name="connsiteY7" fmla="*/ 773656 h 1091661"/>
                  <a:gd name="connsiteX8" fmla="*/ 447730 w 898766"/>
                  <a:gd name="connsiteY8" fmla="*/ 1091661 h 1091661"/>
                  <a:gd name="connsiteX9" fmla="*/ 131236 w 898766"/>
                  <a:gd name="connsiteY9" fmla="*/ 773656 h 1091661"/>
                  <a:gd name="connsiteX10" fmla="*/ 32036 w 898766"/>
                  <a:gd name="connsiteY10" fmla="*/ 280035 h 1091661"/>
                  <a:gd name="connsiteX11" fmla="*/ 447730 w 898766"/>
                  <a:gd name="connsiteY11" fmla="*/ 0 h 109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8766" h="1091661">
                    <a:moveTo>
                      <a:pt x="450091" y="84664"/>
                    </a:moveTo>
                    <a:cubicBezTo>
                      <a:pt x="244823" y="84664"/>
                      <a:pt x="78421" y="251066"/>
                      <a:pt x="78421" y="456334"/>
                    </a:cubicBezTo>
                    <a:cubicBezTo>
                      <a:pt x="78421" y="661602"/>
                      <a:pt x="244823" y="828004"/>
                      <a:pt x="450091" y="828004"/>
                    </a:cubicBezTo>
                    <a:cubicBezTo>
                      <a:pt x="655359" y="828004"/>
                      <a:pt x="821761" y="661602"/>
                      <a:pt x="821761" y="456334"/>
                    </a:cubicBezTo>
                    <a:cubicBezTo>
                      <a:pt x="821761" y="251066"/>
                      <a:pt x="655359" y="84664"/>
                      <a:pt x="450091" y="84664"/>
                    </a:cubicBezTo>
                    <a:close/>
                    <a:moveTo>
                      <a:pt x="447730" y="0"/>
                    </a:moveTo>
                    <a:cubicBezTo>
                      <a:pt x="631958" y="0"/>
                      <a:pt x="792566" y="109166"/>
                      <a:pt x="863423" y="280035"/>
                    </a:cubicBezTo>
                    <a:cubicBezTo>
                      <a:pt x="934280" y="446157"/>
                      <a:pt x="896490" y="640758"/>
                      <a:pt x="768947" y="773656"/>
                    </a:cubicBezTo>
                    <a:lnTo>
                      <a:pt x="447730" y="1091661"/>
                    </a:lnTo>
                    <a:cubicBezTo>
                      <a:pt x="447730" y="1091661"/>
                      <a:pt x="447730" y="1091661"/>
                      <a:pt x="131236" y="773656"/>
                    </a:cubicBezTo>
                    <a:cubicBezTo>
                      <a:pt x="3693" y="640758"/>
                      <a:pt x="-34097" y="446157"/>
                      <a:pt x="32036" y="280035"/>
                    </a:cubicBezTo>
                    <a:cubicBezTo>
                      <a:pt x="102893" y="109166"/>
                      <a:pt x="268226" y="0"/>
                      <a:pt x="447730" y="0"/>
                    </a:cubicBezTo>
                    <a:close/>
                  </a:path>
                </a:pathLst>
              </a:custGeom>
              <a:solidFill>
                <a:srgbClr val="1432C9"/>
              </a:solidFill>
              <a:ln w="3175" cap="flat">
                <a:noFill/>
                <a:prstDash val="solid"/>
                <a:miter lim="800000"/>
              </a:ln>
            </p:spPr>
            <p:txBody>
              <a:bodyPr lIns="45720" tIns="22860" rIns="45720" bIns="22860">
                <a:normAutofit/>
              </a:bodyPr>
              <a:lstStyle>
                <a:lvl1pPr>
                  <a:defRPr sz="2400">
                    <a:solidFill>
                      <a:srgbClr val="222222"/>
                    </a:solidFill>
                    <a:latin typeface="Roboto Condensed Light" panose="02000000000000000000" pitchFamily="2" charset="0"/>
                    <a:ea typeface="Roboto Condensed Light" panose="02000000000000000000" pitchFamily="2" charset="0"/>
                    <a:cs typeface="Roboto Condensed Light" panose="02000000000000000000" pitchFamily="2" charset="0"/>
                  </a:defRPr>
                </a:lvl1pPr>
                <a:lvl2pPr marL="742950" indent="-285750">
                  <a:defRPr sz="2400">
                    <a:solidFill>
                      <a:srgbClr val="222222"/>
                    </a:solidFill>
                    <a:latin typeface="Roboto Condensed Light" panose="02000000000000000000" pitchFamily="2" charset="0"/>
                    <a:ea typeface="Roboto Condensed Light" panose="02000000000000000000" pitchFamily="2" charset="0"/>
                    <a:cs typeface="Roboto Condensed Light" panose="02000000000000000000" pitchFamily="2" charset="0"/>
                  </a:defRPr>
                </a:lvl2pPr>
                <a:lvl3pPr marL="1143000" indent="-228600">
                  <a:defRPr sz="2400">
                    <a:solidFill>
                      <a:srgbClr val="222222"/>
                    </a:solidFill>
                    <a:latin typeface="Roboto Condensed Light" panose="02000000000000000000" pitchFamily="2" charset="0"/>
                    <a:ea typeface="Roboto Condensed Light" panose="02000000000000000000" pitchFamily="2" charset="0"/>
                    <a:cs typeface="Roboto Condensed Light" panose="02000000000000000000" pitchFamily="2" charset="0"/>
                  </a:defRPr>
                </a:lvl3pPr>
                <a:lvl4pPr marL="1600200" indent="-228600">
                  <a:defRPr sz="2400">
                    <a:solidFill>
                      <a:srgbClr val="222222"/>
                    </a:solidFill>
                    <a:latin typeface="Roboto Condensed Light" panose="02000000000000000000" pitchFamily="2" charset="0"/>
                    <a:ea typeface="Roboto Condensed Light" panose="02000000000000000000" pitchFamily="2" charset="0"/>
                    <a:cs typeface="Roboto Condensed Light" panose="02000000000000000000" pitchFamily="2" charset="0"/>
                  </a:defRPr>
                </a:lvl4pPr>
                <a:lvl5pPr marL="2057400" indent="-228600">
                  <a:defRPr sz="2400">
                    <a:solidFill>
                      <a:srgbClr val="222222"/>
                    </a:solidFill>
                    <a:latin typeface="Roboto Condensed Light" panose="02000000000000000000" pitchFamily="2" charset="0"/>
                    <a:ea typeface="Roboto Condensed Light" panose="02000000000000000000" pitchFamily="2" charset="0"/>
                    <a:cs typeface="Roboto Condensed Light" panose="02000000000000000000" pitchFamily="2" charset="0"/>
                  </a:defRPr>
                </a:lvl5pPr>
                <a:lvl6pPr marL="2514600" indent="-228600" defTabSz="1217930" eaLnBrk="0" fontAlgn="base" hangingPunct="0">
                  <a:spcBef>
                    <a:spcPct val="0"/>
                  </a:spcBef>
                  <a:spcAft>
                    <a:spcPct val="0"/>
                  </a:spcAft>
                  <a:defRPr sz="2400">
                    <a:solidFill>
                      <a:srgbClr val="222222"/>
                    </a:solidFill>
                    <a:latin typeface="Roboto Condensed Light" panose="02000000000000000000" pitchFamily="2" charset="0"/>
                    <a:ea typeface="Roboto Condensed Light" panose="02000000000000000000" pitchFamily="2" charset="0"/>
                    <a:cs typeface="Roboto Condensed Light" panose="02000000000000000000" pitchFamily="2" charset="0"/>
                  </a:defRPr>
                </a:lvl6pPr>
                <a:lvl7pPr marL="2971800" indent="-228600" defTabSz="1217930" eaLnBrk="0" fontAlgn="base" hangingPunct="0">
                  <a:spcBef>
                    <a:spcPct val="0"/>
                  </a:spcBef>
                  <a:spcAft>
                    <a:spcPct val="0"/>
                  </a:spcAft>
                  <a:defRPr sz="2400">
                    <a:solidFill>
                      <a:srgbClr val="222222"/>
                    </a:solidFill>
                    <a:latin typeface="Roboto Condensed Light" panose="02000000000000000000" pitchFamily="2" charset="0"/>
                    <a:ea typeface="Roboto Condensed Light" panose="02000000000000000000" pitchFamily="2" charset="0"/>
                    <a:cs typeface="Roboto Condensed Light" panose="02000000000000000000" pitchFamily="2" charset="0"/>
                  </a:defRPr>
                </a:lvl7pPr>
                <a:lvl8pPr marL="3429000" indent="-228600" defTabSz="1217930" eaLnBrk="0" fontAlgn="base" hangingPunct="0">
                  <a:spcBef>
                    <a:spcPct val="0"/>
                  </a:spcBef>
                  <a:spcAft>
                    <a:spcPct val="0"/>
                  </a:spcAft>
                  <a:defRPr sz="2400">
                    <a:solidFill>
                      <a:srgbClr val="222222"/>
                    </a:solidFill>
                    <a:latin typeface="Roboto Condensed Light" panose="02000000000000000000" pitchFamily="2" charset="0"/>
                    <a:ea typeface="Roboto Condensed Light" panose="02000000000000000000" pitchFamily="2" charset="0"/>
                    <a:cs typeface="Roboto Condensed Light" panose="02000000000000000000" pitchFamily="2" charset="0"/>
                  </a:defRPr>
                </a:lvl8pPr>
                <a:lvl9pPr marL="3886200" indent="-228600" defTabSz="1217930" eaLnBrk="0" fontAlgn="base" hangingPunct="0">
                  <a:spcBef>
                    <a:spcPct val="0"/>
                  </a:spcBef>
                  <a:spcAft>
                    <a:spcPct val="0"/>
                  </a:spcAft>
                  <a:defRPr sz="2400">
                    <a:solidFill>
                      <a:srgbClr val="222222"/>
                    </a:solidFill>
                    <a:latin typeface="Roboto Condensed Light" panose="02000000000000000000" pitchFamily="2" charset="0"/>
                    <a:ea typeface="Roboto Condensed Light" panose="02000000000000000000" pitchFamily="2" charset="0"/>
                    <a:cs typeface="Roboto Condensed Light" panose="02000000000000000000" pitchFamily="2" charset="0"/>
                  </a:defRPr>
                </a:lvl9pPr>
              </a:lstStyle>
              <a:p>
                <a:pPr defTabSz="171450" latinLnBrk="1">
                  <a:lnSpc>
                    <a:spcPct val="120000"/>
                  </a:lnSpc>
                  <a:defRPr/>
                </a:pPr>
                <a:endParaRPr lang="ko-KR" altLang="en-US" sz="1200" dirty="0">
                  <a:latin typeface="微软雅黑" panose="020B0503020204020204" pitchFamily="34" charset="-122"/>
                  <a:ea typeface="Gulim" panose="020B0600000101010101" pitchFamily="50" charset="-127"/>
                  <a:cs typeface="Source Sans Pro" charset="0"/>
                </a:endParaRPr>
              </a:p>
            </p:txBody>
          </p:sp>
          <p:sp>
            <p:nvSpPr>
              <p:cNvPr id="68" name="文本框 67">
                <a:extLst>
                  <a:ext uri="{FF2B5EF4-FFF2-40B4-BE49-F238E27FC236}">
                    <a16:creationId xmlns:a16="http://schemas.microsoft.com/office/drawing/2014/main" id="{CE63DC5E-04D9-0DFC-6227-8D83D028BA6A}"/>
                  </a:ext>
                </a:extLst>
              </p:cNvPr>
              <p:cNvSpPr txBox="1"/>
              <p:nvPr>
                <p:custDataLst>
                  <p:tags r:id="rId4"/>
                </p:custDataLst>
              </p:nvPr>
            </p:nvSpPr>
            <p:spPr>
              <a:xfrm>
                <a:off x="963" y="6344"/>
                <a:ext cx="4088" cy="2878"/>
              </a:xfrm>
              <a:prstGeom prst="rect">
                <a:avLst/>
              </a:prstGeom>
              <a:noFill/>
            </p:spPr>
            <p:txBody>
              <a:bodyPr wrap="square" rtlCol="0">
                <a:normAutofit fontScale="25000" lnSpcReduction="20000"/>
              </a:bodyPr>
              <a:lstStyle/>
              <a:p>
                <a:pPr algn="ctr" defTabSz="171450">
                  <a:lnSpc>
                    <a:spcPct val="120000"/>
                  </a:lnSpc>
                </a:pPr>
                <a:r>
                  <a:rPr kumimoji="1" lang="zh-CN" altLang="en-US" sz="7200" spc="113" dirty="0">
                    <a:solidFill>
                      <a:srgbClr val="222222"/>
                    </a:solidFill>
                    <a:latin typeface="微软雅黑" panose="020B0503020204020204" pitchFamily="34" charset="-122"/>
                    <a:ea typeface="微软雅黑" panose="020B0503020204020204" pitchFamily="34" charset="-122"/>
                  </a:rPr>
                  <a:t>服务日志构造</a:t>
                </a:r>
              </a:p>
            </p:txBody>
          </p:sp>
        </p:grpSp>
        <p:grpSp>
          <p:nvGrpSpPr>
            <p:cNvPr id="64" name="组合 63">
              <a:extLst>
                <a:ext uri="{FF2B5EF4-FFF2-40B4-BE49-F238E27FC236}">
                  <a16:creationId xmlns:a16="http://schemas.microsoft.com/office/drawing/2014/main" id="{CA92B21A-A185-449F-D504-DF90FCA7D9A8}"/>
                </a:ext>
              </a:extLst>
            </p:cNvPr>
            <p:cNvGrpSpPr/>
            <p:nvPr/>
          </p:nvGrpSpPr>
          <p:grpSpPr>
            <a:xfrm>
              <a:off x="323" y="12514"/>
              <a:ext cx="6067" cy="5001"/>
              <a:chOff x="323" y="12514"/>
              <a:chExt cx="6067" cy="5001"/>
            </a:xfrm>
          </p:grpSpPr>
          <p:sp>
            <p:nvSpPr>
              <p:cNvPr id="65" name="Freeform 17">
                <a:extLst>
                  <a:ext uri="{FF2B5EF4-FFF2-40B4-BE49-F238E27FC236}">
                    <a16:creationId xmlns:a16="http://schemas.microsoft.com/office/drawing/2014/main" id="{16EAB710-A4B1-17BE-F7CA-279571A890E7}"/>
                  </a:ext>
                </a:extLst>
              </p:cNvPr>
              <p:cNvSpPr/>
              <p:nvPr>
                <p:custDataLst>
                  <p:tags r:id="rId1"/>
                </p:custDataLst>
              </p:nvPr>
            </p:nvSpPr>
            <p:spPr bwMode="auto">
              <a:xfrm rot="16200000">
                <a:off x="856" y="11981"/>
                <a:ext cx="5001" cy="6067"/>
              </a:xfrm>
              <a:custGeom>
                <a:avLst/>
                <a:gdLst>
                  <a:gd name="connsiteX0" fmla="*/ 450091 w 898766"/>
                  <a:gd name="connsiteY0" fmla="*/ 84664 h 1091661"/>
                  <a:gd name="connsiteX1" fmla="*/ 78421 w 898766"/>
                  <a:gd name="connsiteY1" fmla="*/ 456334 h 1091661"/>
                  <a:gd name="connsiteX2" fmla="*/ 450091 w 898766"/>
                  <a:gd name="connsiteY2" fmla="*/ 828004 h 1091661"/>
                  <a:gd name="connsiteX3" fmla="*/ 821761 w 898766"/>
                  <a:gd name="connsiteY3" fmla="*/ 456334 h 1091661"/>
                  <a:gd name="connsiteX4" fmla="*/ 450091 w 898766"/>
                  <a:gd name="connsiteY4" fmla="*/ 84664 h 1091661"/>
                  <a:gd name="connsiteX5" fmla="*/ 447730 w 898766"/>
                  <a:gd name="connsiteY5" fmla="*/ 0 h 1091661"/>
                  <a:gd name="connsiteX6" fmla="*/ 863423 w 898766"/>
                  <a:gd name="connsiteY6" fmla="*/ 280035 h 1091661"/>
                  <a:gd name="connsiteX7" fmla="*/ 768947 w 898766"/>
                  <a:gd name="connsiteY7" fmla="*/ 773656 h 1091661"/>
                  <a:gd name="connsiteX8" fmla="*/ 447730 w 898766"/>
                  <a:gd name="connsiteY8" fmla="*/ 1091661 h 1091661"/>
                  <a:gd name="connsiteX9" fmla="*/ 131236 w 898766"/>
                  <a:gd name="connsiteY9" fmla="*/ 773656 h 1091661"/>
                  <a:gd name="connsiteX10" fmla="*/ 32036 w 898766"/>
                  <a:gd name="connsiteY10" fmla="*/ 280035 h 1091661"/>
                  <a:gd name="connsiteX11" fmla="*/ 447730 w 898766"/>
                  <a:gd name="connsiteY11" fmla="*/ 0 h 109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8766" h="1091661">
                    <a:moveTo>
                      <a:pt x="450091" y="84664"/>
                    </a:moveTo>
                    <a:cubicBezTo>
                      <a:pt x="244823" y="84664"/>
                      <a:pt x="78421" y="251066"/>
                      <a:pt x="78421" y="456334"/>
                    </a:cubicBezTo>
                    <a:cubicBezTo>
                      <a:pt x="78421" y="661602"/>
                      <a:pt x="244823" y="828004"/>
                      <a:pt x="450091" y="828004"/>
                    </a:cubicBezTo>
                    <a:cubicBezTo>
                      <a:pt x="655359" y="828004"/>
                      <a:pt x="821761" y="661602"/>
                      <a:pt x="821761" y="456334"/>
                    </a:cubicBezTo>
                    <a:cubicBezTo>
                      <a:pt x="821761" y="251066"/>
                      <a:pt x="655359" y="84664"/>
                      <a:pt x="450091" y="84664"/>
                    </a:cubicBezTo>
                    <a:close/>
                    <a:moveTo>
                      <a:pt x="447730" y="0"/>
                    </a:moveTo>
                    <a:cubicBezTo>
                      <a:pt x="631958" y="0"/>
                      <a:pt x="792566" y="109166"/>
                      <a:pt x="863423" y="280035"/>
                    </a:cubicBezTo>
                    <a:cubicBezTo>
                      <a:pt x="934280" y="446157"/>
                      <a:pt x="896490" y="640758"/>
                      <a:pt x="768947" y="773656"/>
                    </a:cubicBezTo>
                    <a:lnTo>
                      <a:pt x="447730" y="1091661"/>
                    </a:lnTo>
                    <a:cubicBezTo>
                      <a:pt x="447730" y="1091661"/>
                      <a:pt x="447730" y="1091661"/>
                      <a:pt x="131236" y="773656"/>
                    </a:cubicBezTo>
                    <a:cubicBezTo>
                      <a:pt x="3693" y="640758"/>
                      <a:pt x="-34097" y="446157"/>
                      <a:pt x="32036" y="280035"/>
                    </a:cubicBezTo>
                    <a:cubicBezTo>
                      <a:pt x="102893" y="109166"/>
                      <a:pt x="268226" y="0"/>
                      <a:pt x="447730" y="0"/>
                    </a:cubicBezTo>
                    <a:close/>
                  </a:path>
                </a:pathLst>
              </a:custGeom>
              <a:solidFill>
                <a:srgbClr val="1432C9"/>
              </a:solidFill>
              <a:ln w="3175" cap="flat">
                <a:noFill/>
                <a:prstDash val="solid"/>
                <a:miter lim="800000"/>
              </a:ln>
            </p:spPr>
            <p:txBody>
              <a:bodyPr lIns="45720" tIns="22860" rIns="45720" bIns="22860">
                <a:normAutofit/>
              </a:bodyPr>
              <a:lstStyle>
                <a:lvl1pPr>
                  <a:defRPr sz="2400">
                    <a:solidFill>
                      <a:srgbClr val="222222"/>
                    </a:solidFill>
                    <a:latin typeface="Roboto Condensed Light" panose="02000000000000000000" pitchFamily="2" charset="0"/>
                    <a:ea typeface="Roboto Condensed Light" panose="02000000000000000000" pitchFamily="2" charset="0"/>
                    <a:cs typeface="Roboto Condensed Light" panose="02000000000000000000" pitchFamily="2" charset="0"/>
                  </a:defRPr>
                </a:lvl1pPr>
                <a:lvl2pPr marL="742950" indent="-285750">
                  <a:defRPr sz="2400">
                    <a:solidFill>
                      <a:srgbClr val="222222"/>
                    </a:solidFill>
                    <a:latin typeface="Roboto Condensed Light" panose="02000000000000000000" pitchFamily="2" charset="0"/>
                    <a:ea typeface="Roboto Condensed Light" panose="02000000000000000000" pitchFamily="2" charset="0"/>
                    <a:cs typeface="Roboto Condensed Light" panose="02000000000000000000" pitchFamily="2" charset="0"/>
                  </a:defRPr>
                </a:lvl2pPr>
                <a:lvl3pPr marL="1143000" indent="-228600">
                  <a:defRPr sz="2400">
                    <a:solidFill>
                      <a:srgbClr val="222222"/>
                    </a:solidFill>
                    <a:latin typeface="Roboto Condensed Light" panose="02000000000000000000" pitchFamily="2" charset="0"/>
                    <a:ea typeface="Roboto Condensed Light" panose="02000000000000000000" pitchFamily="2" charset="0"/>
                    <a:cs typeface="Roboto Condensed Light" panose="02000000000000000000" pitchFamily="2" charset="0"/>
                  </a:defRPr>
                </a:lvl3pPr>
                <a:lvl4pPr marL="1600200" indent="-228600">
                  <a:defRPr sz="2400">
                    <a:solidFill>
                      <a:srgbClr val="222222"/>
                    </a:solidFill>
                    <a:latin typeface="Roboto Condensed Light" panose="02000000000000000000" pitchFamily="2" charset="0"/>
                    <a:ea typeface="Roboto Condensed Light" panose="02000000000000000000" pitchFamily="2" charset="0"/>
                    <a:cs typeface="Roboto Condensed Light" panose="02000000000000000000" pitchFamily="2" charset="0"/>
                  </a:defRPr>
                </a:lvl4pPr>
                <a:lvl5pPr marL="2057400" indent="-228600">
                  <a:defRPr sz="2400">
                    <a:solidFill>
                      <a:srgbClr val="222222"/>
                    </a:solidFill>
                    <a:latin typeface="Roboto Condensed Light" panose="02000000000000000000" pitchFamily="2" charset="0"/>
                    <a:ea typeface="Roboto Condensed Light" panose="02000000000000000000" pitchFamily="2" charset="0"/>
                    <a:cs typeface="Roboto Condensed Light" panose="02000000000000000000" pitchFamily="2" charset="0"/>
                  </a:defRPr>
                </a:lvl5pPr>
                <a:lvl6pPr marL="2514600" indent="-228600" defTabSz="1217930" eaLnBrk="0" fontAlgn="base" hangingPunct="0">
                  <a:spcBef>
                    <a:spcPct val="0"/>
                  </a:spcBef>
                  <a:spcAft>
                    <a:spcPct val="0"/>
                  </a:spcAft>
                  <a:defRPr sz="2400">
                    <a:solidFill>
                      <a:srgbClr val="222222"/>
                    </a:solidFill>
                    <a:latin typeface="Roboto Condensed Light" panose="02000000000000000000" pitchFamily="2" charset="0"/>
                    <a:ea typeface="Roboto Condensed Light" panose="02000000000000000000" pitchFamily="2" charset="0"/>
                    <a:cs typeface="Roboto Condensed Light" panose="02000000000000000000" pitchFamily="2" charset="0"/>
                  </a:defRPr>
                </a:lvl6pPr>
                <a:lvl7pPr marL="2971800" indent="-228600" defTabSz="1217930" eaLnBrk="0" fontAlgn="base" hangingPunct="0">
                  <a:spcBef>
                    <a:spcPct val="0"/>
                  </a:spcBef>
                  <a:spcAft>
                    <a:spcPct val="0"/>
                  </a:spcAft>
                  <a:defRPr sz="2400">
                    <a:solidFill>
                      <a:srgbClr val="222222"/>
                    </a:solidFill>
                    <a:latin typeface="Roboto Condensed Light" panose="02000000000000000000" pitchFamily="2" charset="0"/>
                    <a:ea typeface="Roboto Condensed Light" panose="02000000000000000000" pitchFamily="2" charset="0"/>
                    <a:cs typeface="Roboto Condensed Light" panose="02000000000000000000" pitchFamily="2" charset="0"/>
                  </a:defRPr>
                </a:lvl7pPr>
                <a:lvl8pPr marL="3429000" indent="-228600" defTabSz="1217930" eaLnBrk="0" fontAlgn="base" hangingPunct="0">
                  <a:spcBef>
                    <a:spcPct val="0"/>
                  </a:spcBef>
                  <a:spcAft>
                    <a:spcPct val="0"/>
                  </a:spcAft>
                  <a:defRPr sz="2400">
                    <a:solidFill>
                      <a:srgbClr val="222222"/>
                    </a:solidFill>
                    <a:latin typeface="Roboto Condensed Light" panose="02000000000000000000" pitchFamily="2" charset="0"/>
                    <a:ea typeface="Roboto Condensed Light" panose="02000000000000000000" pitchFamily="2" charset="0"/>
                    <a:cs typeface="Roboto Condensed Light" panose="02000000000000000000" pitchFamily="2" charset="0"/>
                  </a:defRPr>
                </a:lvl8pPr>
                <a:lvl9pPr marL="3886200" indent="-228600" defTabSz="1217930" eaLnBrk="0" fontAlgn="base" hangingPunct="0">
                  <a:spcBef>
                    <a:spcPct val="0"/>
                  </a:spcBef>
                  <a:spcAft>
                    <a:spcPct val="0"/>
                  </a:spcAft>
                  <a:defRPr sz="2400">
                    <a:solidFill>
                      <a:srgbClr val="222222"/>
                    </a:solidFill>
                    <a:latin typeface="Roboto Condensed Light" panose="02000000000000000000" pitchFamily="2" charset="0"/>
                    <a:ea typeface="Roboto Condensed Light" panose="02000000000000000000" pitchFamily="2" charset="0"/>
                    <a:cs typeface="Roboto Condensed Light" panose="02000000000000000000" pitchFamily="2" charset="0"/>
                  </a:defRPr>
                </a:lvl9pPr>
              </a:lstStyle>
              <a:p>
                <a:pPr defTabSz="171450" latinLnBrk="1">
                  <a:lnSpc>
                    <a:spcPct val="120000"/>
                  </a:lnSpc>
                  <a:defRPr/>
                </a:pPr>
                <a:endParaRPr lang="ko-KR" altLang="en-US" sz="1200" dirty="0">
                  <a:latin typeface="微软雅黑" panose="020B0503020204020204" pitchFamily="34" charset="-122"/>
                  <a:ea typeface="Gulim" panose="020B0600000101010101" pitchFamily="50" charset="-127"/>
                  <a:cs typeface="Source Sans Pro" charset="0"/>
                </a:endParaRPr>
              </a:p>
            </p:txBody>
          </p:sp>
          <p:sp>
            <p:nvSpPr>
              <p:cNvPr id="66" name="文本框 65">
                <a:extLst>
                  <a:ext uri="{FF2B5EF4-FFF2-40B4-BE49-F238E27FC236}">
                    <a16:creationId xmlns:a16="http://schemas.microsoft.com/office/drawing/2014/main" id="{EA37F9AC-C5D3-7397-AA48-0BFFCE5B3EC4}"/>
                  </a:ext>
                </a:extLst>
              </p:cNvPr>
              <p:cNvSpPr txBox="1"/>
              <p:nvPr>
                <p:custDataLst>
                  <p:tags r:id="rId2"/>
                </p:custDataLst>
              </p:nvPr>
            </p:nvSpPr>
            <p:spPr>
              <a:xfrm>
                <a:off x="821" y="13576"/>
                <a:ext cx="4039" cy="2878"/>
              </a:xfrm>
              <a:prstGeom prst="rect">
                <a:avLst/>
              </a:prstGeom>
              <a:noFill/>
            </p:spPr>
            <p:txBody>
              <a:bodyPr wrap="square" rtlCol="0">
                <a:normAutofit fontScale="25000" lnSpcReduction="20000"/>
              </a:bodyPr>
              <a:lstStyle/>
              <a:p>
                <a:pPr algn="ctr" defTabSz="171450">
                  <a:lnSpc>
                    <a:spcPct val="120000"/>
                  </a:lnSpc>
                </a:pPr>
                <a:r>
                  <a:rPr kumimoji="1" lang="zh-CN" altLang="en-US" sz="7200" spc="113" dirty="0">
                    <a:solidFill>
                      <a:srgbClr val="222222"/>
                    </a:solidFill>
                    <a:latin typeface="微软雅黑" panose="020B0503020204020204" pitchFamily="34" charset="-122"/>
                    <a:ea typeface="微软雅黑" panose="020B0503020204020204" pitchFamily="34" charset="-122"/>
                  </a:rPr>
                  <a:t>报表数据构造</a:t>
                </a:r>
              </a:p>
            </p:txBody>
          </p:sp>
        </p:grpSp>
      </p:grpSp>
      <p:sp>
        <p:nvSpPr>
          <p:cNvPr id="69" name="矩形 68">
            <a:extLst>
              <a:ext uri="{FF2B5EF4-FFF2-40B4-BE49-F238E27FC236}">
                <a16:creationId xmlns:a16="http://schemas.microsoft.com/office/drawing/2014/main" id="{DF937F6E-3897-90A0-8E52-1E8884E01F5F}"/>
              </a:ext>
            </a:extLst>
          </p:cNvPr>
          <p:cNvSpPr/>
          <p:nvPr/>
        </p:nvSpPr>
        <p:spPr>
          <a:xfrm>
            <a:off x="250715" y="4189536"/>
            <a:ext cx="7046647" cy="4660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500" dirty="0">
                <a:solidFill>
                  <a:srgbClr val="0070C0"/>
                </a:solidFill>
                <a:latin typeface="微软雅黑" panose="020B0503020204020204" pitchFamily="34" charset="-122"/>
                <a:ea typeface="微软雅黑" panose="020B0503020204020204" pitchFamily="34" charset="-122"/>
                <a:sym typeface="+mn-ea"/>
              </a:rPr>
              <a:t>效果：解决输入输出不明确问题；数据可复用、维护成本低、准备时间有效缩减</a:t>
            </a:r>
            <a:endParaRPr lang="zh-CN" altLang="en-US" sz="1500" dirty="0">
              <a:solidFill>
                <a:srgbClr val="0070C0"/>
              </a:solidFill>
            </a:endParaRPr>
          </a:p>
        </p:txBody>
      </p:sp>
    </p:spTree>
    <p:extLst>
      <p:ext uri="{BB962C8B-B14F-4D97-AF65-F5344CB8AC3E}">
        <p14:creationId xmlns:p14="http://schemas.microsoft.com/office/powerpoint/2010/main" val="244324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0E0198-F43D-65C8-C8DB-55E0D16421F0}"/>
              </a:ext>
            </a:extLst>
          </p:cNvPr>
          <p:cNvSpPr>
            <a:spLocks noGrp="1"/>
          </p:cNvSpPr>
          <p:nvPr>
            <p:ph type="title"/>
          </p:nvPr>
        </p:nvSpPr>
        <p:spPr/>
        <p:txBody>
          <a:bodyPr/>
          <a:lstStyle/>
          <a:p>
            <a:r>
              <a:rPr lang="zh-CN" altLang="en-US" dirty="0">
                <a:latin typeface="微软雅黑" panose="020B0503020204020204" pitchFamily="34" charset="-122"/>
              </a:rPr>
              <a:t>数据验证自动化</a:t>
            </a:r>
            <a:endParaRPr kumimoji="1" lang="zh-CN" altLang="en-US" dirty="0"/>
          </a:p>
        </p:txBody>
      </p:sp>
      <p:grpSp>
        <p:nvGrpSpPr>
          <p:cNvPr id="4" name="组合 3">
            <a:extLst>
              <a:ext uri="{FF2B5EF4-FFF2-40B4-BE49-F238E27FC236}">
                <a16:creationId xmlns:a16="http://schemas.microsoft.com/office/drawing/2014/main" id="{E6CAC047-AD71-0BD0-969E-F101BB8C03EB}"/>
              </a:ext>
            </a:extLst>
          </p:cNvPr>
          <p:cNvGrpSpPr/>
          <p:nvPr/>
        </p:nvGrpSpPr>
        <p:grpSpPr>
          <a:xfrm>
            <a:off x="262430" y="1002268"/>
            <a:ext cx="4147185" cy="2802255"/>
            <a:chOff x="965" y="3752"/>
            <a:chExt cx="17416" cy="11768"/>
          </a:xfrm>
        </p:grpSpPr>
        <p:sp>
          <p:nvSpPr>
            <p:cNvPr id="5" name="矩形 4">
              <a:extLst>
                <a:ext uri="{FF2B5EF4-FFF2-40B4-BE49-F238E27FC236}">
                  <a16:creationId xmlns:a16="http://schemas.microsoft.com/office/drawing/2014/main" id="{CDFD7914-D1D9-E52B-5FFD-307093EEE027}"/>
                </a:ext>
              </a:extLst>
            </p:cNvPr>
            <p:cNvSpPr/>
            <p:nvPr>
              <p:custDataLst>
                <p:tags r:id="rId20"/>
              </p:custDataLst>
            </p:nvPr>
          </p:nvSpPr>
          <p:spPr>
            <a:xfrm>
              <a:off x="1053" y="3752"/>
              <a:ext cx="15574" cy="1817"/>
            </a:xfrm>
            <a:prstGeom prst="rect">
              <a:avLst/>
            </a:prstGeom>
            <a:solidFill>
              <a:srgbClr val="1432C9"/>
            </a:solidFill>
            <a:ln>
              <a:no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a:lnSpc>
                  <a:spcPct val="130000"/>
                </a:lnSpc>
              </a:pPr>
              <a:r>
                <a:rPr lang="zh-CN" altLang="en-US" sz="1800" b="1">
                  <a:solidFill>
                    <a:schemeClr val="bg1"/>
                  </a:solidFill>
                  <a:latin typeface="微软雅黑" panose="020B0503020204020204" pitchFamily="34" charset="-122"/>
                  <a:ea typeface="微软雅黑" panose="020B0503020204020204" pitchFamily="34" charset="-122"/>
                </a:rPr>
                <a:t>数据验证</a:t>
              </a:r>
              <a:r>
                <a:rPr lang="en-US" altLang="zh-CN" sz="1800" b="1">
                  <a:solidFill>
                    <a:schemeClr val="bg1"/>
                  </a:solidFill>
                  <a:latin typeface="微软雅黑" panose="020B0503020204020204" pitchFamily="34" charset="-122"/>
                  <a:ea typeface="微软雅黑" panose="020B0503020204020204" pitchFamily="34" charset="-122"/>
                </a:rPr>
                <a:t>-</a:t>
              </a:r>
              <a:r>
                <a:rPr lang="zh-CN" altLang="en-US" sz="1800" b="1">
                  <a:solidFill>
                    <a:schemeClr val="bg1"/>
                  </a:solidFill>
                  <a:latin typeface="微软雅黑" panose="020B0503020204020204" pitchFamily="34" charset="-122"/>
                  <a:ea typeface="微软雅黑" panose="020B0503020204020204" pitchFamily="34" charset="-122"/>
                </a:rPr>
                <a:t>手工测试</a:t>
              </a:r>
            </a:p>
          </p:txBody>
        </p:sp>
        <p:grpSp>
          <p:nvGrpSpPr>
            <p:cNvPr id="6" name="组合 5">
              <a:extLst>
                <a:ext uri="{FF2B5EF4-FFF2-40B4-BE49-F238E27FC236}">
                  <a16:creationId xmlns:a16="http://schemas.microsoft.com/office/drawing/2014/main" id="{2F968E24-BFCE-480B-BD9E-3508374E549D}"/>
                </a:ext>
              </a:extLst>
            </p:cNvPr>
            <p:cNvGrpSpPr/>
            <p:nvPr/>
          </p:nvGrpSpPr>
          <p:grpSpPr>
            <a:xfrm>
              <a:off x="965" y="6062"/>
              <a:ext cx="17416" cy="9458"/>
              <a:chOff x="964" y="6063"/>
              <a:chExt cx="17416" cy="9458"/>
            </a:xfrm>
          </p:grpSpPr>
          <p:cxnSp>
            <p:nvCxnSpPr>
              <p:cNvPr id="7" name="直接连接符 4">
                <a:extLst>
                  <a:ext uri="{FF2B5EF4-FFF2-40B4-BE49-F238E27FC236}">
                    <a16:creationId xmlns:a16="http://schemas.microsoft.com/office/drawing/2014/main" id="{9D985C95-8A77-E183-51F0-960F0E47FE72}"/>
                  </a:ext>
                </a:extLst>
              </p:cNvPr>
              <p:cNvCxnSpPr/>
              <p:nvPr>
                <p:custDataLst>
                  <p:tags r:id="rId21"/>
                </p:custDataLst>
              </p:nvPr>
            </p:nvCxnSpPr>
            <p:spPr>
              <a:xfrm>
                <a:off x="7854" y="6812"/>
                <a:ext cx="0" cy="8709"/>
              </a:xfrm>
              <a:prstGeom prst="line">
                <a:avLst/>
              </a:prstGeom>
              <a:ln w="3175" cap="rnd">
                <a:solidFill>
                  <a:sysClr val="window" lastClr="FFFFFF">
                    <a:lumMod val="85000"/>
                  </a:sysClr>
                </a:solidFill>
                <a:round/>
                <a:headEnd type="none"/>
                <a:tailEnd type="none" w="med" len="med"/>
              </a:ln>
            </p:spPr>
            <p:style>
              <a:lnRef idx="1">
                <a:srgbClr val="1F74AD"/>
              </a:lnRef>
              <a:fillRef idx="0">
                <a:srgbClr val="1F74AD"/>
              </a:fillRef>
              <a:effectRef idx="0">
                <a:srgbClr val="1F74AD"/>
              </a:effectRef>
              <a:fontRef idx="minor">
                <a:srgbClr val="000000"/>
              </a:fontRef>
            </p:style>
          </p:cxnSp>
          <p:sp>
            <p:nvSpPr>
              <p:cNvPr id="8" name="文本框 7">
                <a:extLst>
                  <a:ext uri="{FF2B5EF4-FFF2-40B4-BE49-F238E27FC236}">
                    <a16:creationId xmlns:a16="http://schemas.microsoft.com/office/drawing/2014/main" id="{3EBF3A36-F361-E6E0-5C48-64DC3CBF962C}"/>
                  </a:ext>
                </a:extLst>
              </p:cNvPr>
              <p:cNvSpPr txBox="1"/>
              <p:nvPr>
                <p:custDataLst>
                  <p:tags r:id="rId22"/>
                </p:custDataLst>
              </p:nvPr>
            </p:nvSpPr>
            <p:spPr>
              <a:xfrm>
                <a:off x="8597" y="6135"/>
                <a:ext cx="9662" cy="1591"/>
              </a:xfrm>
              <a:prstGeom prst="rect">
                <a:avLst/>
              </a:prstGeom>
              <a:noFill/>
            </p:spPr>
            <p:txBody>
              <a:bodyPr wrap="square" lIns="33750" tIns="17550" rIns="33750" bIns="0" anchor="ctr" anchorCtr="0">
                <a:noAutofit/>
              </a:bodyPr>
              <a:lstStyle/>
              <a:p>
                <a:pPr marL="214313" indent="-214313">
                  <a:lnSpc>
                    <a:spcPct val="120000"/>
                  </a:lnSpc>
                  <a:buFont typeface="Arial" panose="020B0604020202020204" pitchFamily="34" charset="0"/>
                  <a:buChar char="•"/>
                </a:pPr>
                <a:r>
                  <a:rPr lang="zh-CN" altLang="en-US" sz="1200" spc="113">
                    <a:solidFill>
                      <a:srgbClr val="1F74AD"/>
                    </a:solidFill>
                    <a:latin typeface="微软雅黑" panose="020B0503020204020204" pitchFamily="34" charset="-122"/>
                    <a:ea typeface="微软雅黑" panose="020B0503020204020204" pitchFamily="34" charset="-122"/>
                    <a:cs typeface="+mn-ea"/>
                  </a:rPr>
                  <a:t>直接获取</a:t>
                </a:r>
              </a:p>
              <a:p>
                <a:pPr marL="214313" indent="-214313">
                  <a:lnSpc>
                    <a:spcPct val="120000"/>
                  </a:lnSpc>
                  <a:buFont typeface="Arial" panose="020B0604020202020204" pitchFamily="34" charset="0"/>
                  <a:buChar char="•"/>
                </a:pPr>
                <a:r>
                  <a:rPr lang="zh-CN" altLang="en-US" sz="1200" spc="113">
                    <a:solidFill>
                      <a:srgbClr val="1F74AD"/>
                    </a:solidFill>
                    <a:latin typeface="微软雅黑" panose="020B0503020204020204" pitchFamily="34" charset="-122"/>
                    <a:ea typeface="微软雅黑" panose="020B0503020204020204" pitchFamily="34" charset="-122"/>
                    <a:cs typeface="+mn-ea"/>
                  </a:rPr>
                  <a:t>联表查询得到</a:t>
                </a:r>
              </a:p>
            </p:txBody>
          </p:sp>
          <p:sp>
            <p:nvSpPr>
              <p:cNvPr id="9" name="五边形 8">
                <a:extLst>
                  <a:ext uri="{FF2B5EF4-FFF2-40B4-BE49-F238E27FC236}">
                    <a16:creationId xmlns:a16="http://schemas.microsoft.com/office/drawing/2014/main" id="{04467447-ECFB-A336-6C0D-17F530E4ADB4}"/>
                  </a:ext>
                </a:extLst>
              </p:cNvPr>
              <p:cNvSpPr/>
              <p:nvPr>
                <p:custDataLst>
                  <p:tags r:id="rId23"/>
                </p:custDataLst>
              </p:nvPr>
            </p:nvSpPr>
            <p:spPr>
              <a:xfrm>
                <a:off x="1052" y="6063"/>
                <a:ext cx="6214" cy="2033"/>
              </a:xfrm>
              <a:prstGeom prst="homePlate">
                <a:avLst/>
              </a:prstGeom>
              <a:ln>
                <a:noFill/>
              </a:ln>
            </p:spPr>
            <p:style>
              <a:lnRef idx="2">
                <a:srgbClr val="1F74AD">
                  <a:shade val="50000"/>
                </a:srgbClr>
              </a:lnRef>
              <a:fillRef idx="1">
                <a:srgbClr val="1F74AD"/>
              </a:fillRef>
              <a:effectRef idx="0">
                <a:srgbClr val="1F74AD"/>
              </a:effectRef>
              <a:fontRef idx="minor">
                <a:sysClr val="window" lastClr="FFFFFF"/>
              </a:fontRef>
            </p:style>
            <p:txBody>
              <a:bodyPr wrap="none" tIns="0" bIns="0" anchor="ctr">
                <a:normAutofit/>
              </a:bodyPr>
              <a:lstStyle/>
              <a:p>
                <a:pPr lvl="0" algn="ctr">
                  <a:lnSpc>
                    <a:spcPct val="140000"/>
                  </a:lnSpc>
                </a:pPr>
                <a:endParaRPr lang="en-US" altLang="zh-CN" sz="1350" b="1"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D66EAC92-51B3-A67B-098E-54D92657A3A4}"/>
                  </a:ext>
                </a:extLst>
              </p:cNvPr>
              <p:cNvSpPr txBox="1"/>
              <p:nvPr>
                <p:custDataLst>
                  <p:tags r:id="rId24"/>
                </p:custDataLst>
              </p:nvPr>
            </p:nvSpPr>
            <p:spPr>
              <a:xfrm>
                <a:off x="964" y="6248"/>
                <a:ext cx="5180" cy="1663"/>
              </a:xfrm>
              <a:prstGeom prst="rect">
                <a:avLst/>
              </a:prstGeom>
              <a:noFill/>
            </p:spPr>
            <p:txBody>
              <a:bodyPr wrap="square" lIns="33750" tIns="17550" rIns="33750" bIns="17550" rtlCol="0" anchor="ctr" anchorCtr="0">
                <a:normAutofit fontScale="97500"/>
              </a:bodyPr>
              <a:lstStyle/>
              <a:p>
                <a:pPr algn="ctr"/>
                <a:r>
                  <a:rPr lang="zh-CN" altLang="en-US" sz="1350" dirty="0">
                    <a:solidFill>
                      <a:sysClr val="window" lastClr="FFFFFF"/>
                    </a:solidFill>
                    <a:latin typeface="微软雅黑" panose="020B0503020204020204" pitchFamily="34" charset="-122"/>
                    <a:ea typeface="微软雅黑" panose="020B0503020204020204" pitchFamily="34" charset="-122"/>
                  </a:rPr>
                  <a:t>维度字段测试</a:t>
                </a:r>
              </a:p>
            </p:txBody>
          </p:sp>
          <p:sp>
            <p:nvSpPr>
              <p:cNvPr id="11" name="文本框 10">
                <a:extLst>
                  <a:ext uri="{FF2B5EF4-FFF2-40B4-BE49-F238E27FC236}">
                    <a16:creationId xmlns:a16="http://schemas.microsoft.com/office/drawing/2014/main" id="{0F3E386D-9539-82CA-EC8B-1BD9E5E83968}"/>
                  </a:ext>
                </a:extLst>
              </p:cNvPr>
              <p:cNvSpPr txBox="1"/>
              <p:nvPr>
                <p:custDataLst>
                  <p:tags r:id="rId25"/>
                </p:custDataLst>
              </p:nvPr>
            </p:nvSpPr>
            <p:spPr>
              <a:xfrm>
                <a:off x="8730" y="8638"/>
                <a:ext cx="9650" cy="2860"/>
              </a:xfrm>
              <a:prstGeom prst="rect">
                <a:avLst/>
              </a:prstGeom>
              <a:noFill/>
            </p:spPr>
            <p:txBody>
              <a:bodyPr wrap="square" lIns="33750" tIns="17550" rIns="33750" bIns="0" anchor="ctr" anchorCtr="0">
                <a:noAutofit/>
              </a:bodyPr>
              <a:lstStyle/>
              <a:p>
                <a:pPr marL="214313" indent="-214313">
                  <a:lnSpc>
                    <a:spcPct val="120000"/>
                  </a:lnSpc>
                  <a:buFont typeface="Arial" panose="020B0604020202020204" pitchFamily="34" charset="0"/>
                  <a:buChar char="•"/>
                </a:pPr>
                <a:r>
                  <a:rPr lang="zh-CN" altLang="en-US" sz="1200" spc="113" dirty="0">
                    <a:solidFill>
                      <a:srgbClr val="3498DB"/>
                    </a:solidFill>
                    <a:latin typeface="微软雅黑" panose="020B0503020204020204" pitchFamily="34" charset="-122"/>
                    <a:ea typeface="微软雅黑" panose="020B0503020204020204" pitchFamily="34" charset="-122"/>
                    <a:cs typeface="+mn-ea"/>
                  </a:rPr>
                  <a:t>简单聚合</a:t>
                </a:r>
              </a:p>
              <a:p>
                <a:pPr marL="214313" indent="-214313">
                  <a:lnSpc>
                    <a:spcPct val="120000"/>
                  </a:lnSpc>
                  <a:buFont typeface="Arial" panose="020B0604020202020204" pitchFamily="34" charset="0"/>
                  <a:buChar char="•"/>
                </a:pPr>
                <a:r>
                  <a:rPr lang="zh-CN" altLang="en-US" sz="1200" spc="113" dirty="0">
                    <a:solidFill>
                      <a:srgbClr val="3498DB"/>
                    </a:solidFill>
                    <a:latin typeface="微软雅黑" panose="020B0503020204020204" pitchFamily="34" charset="-122"/>
                    <a:ea typeface="微软雅黑" panose="020B0503020204020204" pitchFamily="34" charset="-122"/>
                    <a:cs typeface="+mn-ea"/>
                  </a:rPr>
                  <a:t>复杂场景计算</a:t>
                </a:r>
              </a:p>
              <a:p>
                <a:pPr marL="214313" indent="-214313">
                  <a:lnSpc>
                    <a:spcPct val="120000"/>
                  </a:lnSpc>
                  <a:buFont typeface="Arial" panose="020B0604020202020204" pitchFamily="34" charset="0"/>
                  <a:buChar char="•"/>
                </a:pPr>
                <a:r>
                  <a:rPr lang="zh-CN" altLang="en-US" sz="1200" spc="113" dirty="0">
                    <a:solidFill>
                      <a:srgbClr val="3498DB"/>
                    </a:solidFill>
                    <a:latin typeface="微软雅黑" panose="020B0503020204020204" pitchFamily="34" charset="-122"/>
                    <a:ea typeface="微软雅黑" panose="020B0503020204020204" pitchFamily="34" charset="-122"/>
                    <a:cs typeface="+mn-ea"/>
                  </a:rPr>
                  <a:t>多层计算，分帐逻辑</a:t>
                </a:r>
              </a:p>
            </p:txBody>
          </p:sp>
          <p:sp>
            <p:nvSpPr>
              <p:cNvPr id="12" name="五边形 11">
                <a:extLst>
                  <a:ext uri="{FF2B5EF4-FFF2-40B4-BE49-F238E27FC236}">
                    <a16:creationId xmlns:a16="http://schemas.microsoft.com/office/drawing/2014/main" id="{6EC05962-53D1-DA92-1026-605C482F5C52}"/>
                  </a:ext>
                </a:extLst>
              </p:cNvPr>
              <p:cNvSpPr/>
              <p:nvPr>
                <p:custDataLst>
                  <p:tags r:id="rId26"/>
                </p:custDataLst>
              </p:nvPr>
            </p:nvSpPr>
            <p:spPr>
              <a:xfrm>
                <a:off x="1120" y="9196"/>
                <a:ext cx="6077" cy="2092"/>
              </a:xfrm>
              <a:prstGeom prst="homePlate">
                <a:avLst/>
              </a:prstGeom>
              <a:solidFill>
                <a:srgbClr val="3498DB"/>
              </a:solidFill>
              <a:ln>
                <a:noFill/>
              </a:ln>
            </p:spPr>
            <p:style>
              <a:lnRef idx="2">
                <a:srgbClr val="1F74AD">
                  <a:shade val="50000"/>
                </a:srgbClr>
              </a:lnRef>
              <a:fillRef idx="1">
                <a:srgbClr val="1F74AD"/>
              </a:fillRef>
              <a:effectRef idx="0">
                <a:srgbClr val="1F74AD"/>
              </a:effectRef>
              <a:fontRef idx="minor">
                <a:sysClr val="window" lastClr="FFFFFF"/>
              </a:fontRef>
            </p:style>
            <p:txBody>
              <a:bodyPr wrap="none" tIns="0" bIns="0" anchor="ctr">
                <a:normAutofit/>
              </a:bodyPr>
              <a:lstStyle/>
              <a:p>
                <a:pPr lvl="0" algn="ctr">
                  <a:lnSpc>
                    <a:spcPct val="140000"/>
                  </a:lnSpc>
                </a:pPr>
                <a:endParaRPr lang="en-US" altLang="zh-CN" sz="1350" b="1"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A9596C13-5F29-A4FA-C22A-C63DCD17398C}"/>
                  </a:ext>
                </a:extLst>
              </p:cNvPr>
              <p:cNvSpPr txBox="1"/>
              <p:nvPr>
                <p:custDataLst>
                  <p:tags r:id="rId27"/>
                </p:custDataLst>
              </p:nvPr>
            </p:nvSpPr>
            <p:spPr>
              <a:xfrm>
                <a:off x="1345" y="9344"/>
                <a:ext cx="4608" cy="1663"/>
              </a:xfrm>
              <a:prstGeom prst="rect">
                <a:avLst/>
              </a:prstGeom>
              <a:noFill/>
            </p:spPr>
            <p:txBody>
              <a:bodyPr wrap="square" lIns="33750" tIns="17550" rIns="33750" bIns="17550" rtlCol="0" anchor="ctr" anchorCtr="0">
                <a:normAutofit fontScale="97500"/>
              </a:bodyPr>
              <a:lstStyle/>
              <a:p>
                <a:pPr algn="ctr"/>
                <a:r>
                  <a:rPr lang="zh-CN" altLang="en-US" sz="1350" dirty="0">
                    <a:solidFill>
                      <a:sysClr val="window" lastClr="FFFFFF"/>
                    </a:solidFill>
                    <a:latin typeface="微软雅黑" panose="020B0503020204020204" pitchFamily="34" charset="-122"/>
                    <a:ea typeface="微软雅黑" panose="020B0503020204020204" pitchFamily="34" charset="-122"/>
                  </a:rPr>
                  <a:t>指标字段测试</a:t>
                </a:r>
              </a:p>
            </p:txBody>
          </p:sp>
          <p:sp>
            <p:nvSpPr>
              <p:cNvPr id="14" name="文本框 13">
                <a:extLst>
                  <a:ext uri="{FF2B5EF4-FFF2-40B4-BE49-F238E27FC236}">
                    <a16:creationId xmlns:a16="http://schemas.microsoft.com/office/drawing/2014/main" id="{C600A2DA-AB2B-2B15-7E2E-724D290BA0FB}"/>
                  </a:ext>
                </a:extLst>
              </p:cNvPr>
              <p:cNvSpPr txBox="1"/>
              <p:nvPr>
                <p:custDataLst>
                  <p:tags r:id="rId28"/>
                </p:custDataLst>
              </p:nvPr>
            </p:nvSpPr>
            <p:spPr>
              <a:xfrm>
                <a:off x="8609" y="12215"/>
                <a:ext cx="9662" cy="2104"/>
              </a:xfrm>
              <a:prstGeom prst="rect">
                <a:avLst/>
              </a:prstGeom>
              <a:noFill/>
            </p:spPr>
            <p:txBody>
              <a:bodyPr wrap="square" lIns="33750" tIns="17550" rIns="33750" bIns="0" anchor="ctr" anchorCtr="0">
                <a:noAutofit/>
              </a:bodyPr>
              <a:lstStyle/>
              <a:p>
                <a:pPr marL="214313" indent="-214313">
                  <a:lnSpc>
                    <a:spcPct val="120000"/>
                  </a:lnSpc>
                  <a:buFont typeface="Arial" panose="020B0604020202020204" pitchFamily="34" charset="0"/>
                  <a:buChar char="•"/>
                </a:pPr>
                <a:r>
                  <a:rPr lang="zh-CN" altLang="en-US" sz="1200" spc="113" dirty="0">
                    <a:solidFill>
                      <a:srgbClr val="1AA3AA"/>
                    </a:solidFill>
                    <a:latin typeface="微软雅黑" panose="020B0503020204020204" pitchFamily="34" charset="-122"/>
                    <a:ea typeface="微软雅黑" panose="020B0503020204020204" pitchFamily="34" charset="-122"/>
                    <a:cs typeface="+mn-ea"/>
                  </a:rPr>
                  <a:t>维度测试</a:t>
                </a:r>
              </a:p>
              <a:p>
                <a:pPr marL="214313" indent="-214313">
                  <a:lnSpc>
                    <a:spcPct val="120000"/>
                  </a:lnSpc>
                  <a:buFont typeface="Arial" panose="020B0604020202020204" pitchFamily="34" charset="0"/>
                  <a:buChar char="•"/>
                </a:pPr>
                <a:r>
                  <a:rPr lang="zh-CN" altLang="en-US" sz="1200" spc="113" dirty="0">
                    <a:solidFill>
                      <a:srgbClr val="1AA3AA"/>
                    </a:solidFill>
                    <a:latin typeface="微软雅黑" panose="020B0503020204020204" pitchFamily="34" charset="-122"/>
                    <a:ea typeface="微软雅黑" panose="020B0503020204020204" pitchFamily="34" charset="-122"/>
                    <a:cs typeface="+mn-ea"/>
                  </a:rPr>
                  <a:t>指标测试</a:t>
                </a:r>
              </a:p>
            </p:txBody>
          </p:sp>
          <p:sp>
            <p:nvSpPr>
              <p:cNvPr id="15" name="五边形 14">
                <a:extLst>
                  <a:ext uri="{FF2B5EF4-FFF2-40B4-BE49-F238E27FC236}">
                    <a16:creationId xmlns:a16="http://schemas.microsoft.com/office/drawing/2014/main" id="{8A543BC0-E7CD-1973-6F4D-F056E226B4CE}"/>
                  </a:ext>
                </a:extLst>
              </p:cNvPr>
              <p:cNvSpPr/>
              <p:nvPr>
                <p:custDataLst>
                  <p:tags r:id="rId29"/>
                </p:custDataLst>
              </p:nvPr>
            </p:nvSpPr>
            <p:spPr>
              <a:xfrm>
                <a:off x="1016" y="12388"/>
                <a:ext cx="6078" cy="2002"/>
              </a:xfrm>
              <a:prstGeom prst="homePlate">
                <a:avLst/>
              </a:prstGeom>
              <a:solidFill>
                <a:srgbClr val="1AA3AA"/>
              </a:solidFill>
              <a:ln>
                <a:noFill/>
              </a:ln>
            </p:spPr>
            <p:style>
              <a:lnRef idx="2">
                <a:srgbClr val="1F74AD">
                  <a:shade val="50000"/>
                </a:srgbClr>
              </a:lnRef>
              <a:fillRef idx="1">
                <a:srgbClr val="1F74AD"/>
              </a:fillRef>
              <a:effectRef idx="0">
                <a:srgbClr val="1F74AD"/>
              </a:effectRef>
              <a:fontRef idx="minor">
                <a:sysClr val="window" lastClr="FFFFFF"/>
              </a:fontRef>
            </p:style>
            <p:txBody>
              <a:bodyPr wrap="none" tIns="0" bIns="0" anchor="ctr">
                <a:normAutofit/>
              </a:bodyPr>
              <a:lstStyle/>
              <a:p>
                <a:pPr lvl="0" algn="ctr">
                  <a:lnSpc>
                    <a:spcPct val="140000"/>
                  </a:lnSpc>
                </a:pPr>
                <a:endParaRPr lang="en-US" altLang="zh-CN" sz="1350" b="1" dirty="0">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7A89B74A-19C8-54DF-DBBA-302075D0D7DC}"/>
                  </a:ext>
                </a:extLst>
              </p:cNvPr>
              <p:cNvSpPr txBox="1"/>
              <p:nvPr>
                <p:custDataLst>
                  <p:tags r:id="rId30"/>
                </p:custDataLst>
              </p:nvPr>
            </p:nvSpPr>
            <p:spPr>
              <a:xfrm>
                <a:off x="1668" y="12481"/>
                <a:ext cx="3501" cy="1663"/>
              </a:xfrm>
              <a:prstGeom prst="rect">
                <a:avLst/>
              </a:prstGeom>
              <a:noFill/>
            </p:spPr>
            <p:txBody>
              <a:bodyPr wrap="square" lIns="33750" tIns="17550" rIns="33750" bIns="17550" rtlCol="0" anchor="ctr" anchorCtr="0">
                <a:normAutofit/>
              </a:bodyPr>
              <a:lstStyle/>
              <a:p>
                <a:pPr algn="ctr"/>
                <a:r>
                  <a:rPr lang="zh-CN" altLang="en-US" sz="1200" dirty="0">
                    <a:solidFill>
                      <a:sysClr val="window" lastClr="FFFFFF"/>
                    </a:solidFill>
                    <a:latin typeface="微软雅黑" panose="020B0503020204020204" pitchFamily="34" charset="-122"/>
                    <a:ea typeface="微软雅黑" panose="020B0503020204020204" pitchFamily="34" charset="-122"/>
                  </a:rPr>
                  <a:t>多表测试</a:t>
                </a:r>
              </a:p>
            </p:txBody>
          </p:sp>
        </p:grpSp>
      </p:grpSp>
      <p:sp>
        <p:nvSpPr>
          <p:cNvPr id="17" name="文本框 16">
            <a:extLst>
              <a:ext uri="{FF2B5EF4-FFF2-40B4-BE49-F238E27FC236}">
                <a16:creationId xmlns:a16="http://schemas.microsoft.com/office/drawing/2014/main" id="{DF7F6A76-E029-AC51-003D-D002CEF73927}"/>
              </a:ext>
            </a:extLst>
          </p:cNvPr>
          <p:cNvSpPr txBox="1"/>
          <p:nvPr>
            <p:custDataLst>
              <p:tags r:id="rId1"/>
            </p:custDataLst>
          </p:nvPr>
        </p:nvSpPr>
        <p:spPr>
          <a:xfrm>
            <a:off x="348776" y="4138944"/>
            <a:ext cx="833604" cy="396039"/>
          </a:xfrm>
          <a:prstGeom prst="rect">
            <a:avLst/>
          </a:prstGeom>
          <a:noFill/>
        </p:spPr>
        <p:txBody>
          <a:bodyPr wrap="square" lIns="33750" tIns="17550" rIns="33750" bIns="17550" rtlCol="0" anchor="ctr" anchorCtr="0">
            <a:normAutofit/>
          </a:bodyPr>
          <a:lstStyle/>
          <a:p>
            <a:pPr algn="ctr"/>
            <a:r>
              <a:rPr lang="en-US" altLang="zh-CN" sz="1350" b="1">
                <a:solidFill>
                  <a:sysClr val="window" lastClr="FFFFFF"/>
                </a:solidFill>
                <a:latin typeface="微软雅黑" panose="020B0503020204020204" pitchFamily="34" charset="-122"/>
                <a:ea typeface="微软雅黑" panose="020B0503020204020204" pitchFamily="34" charset="-122"/>
              </a:rPr>
              <a:t>2017</a:t>
            </a:r>
            <a:endParaRPr lang="en-US" altLang="zh-CN" sz="1350" b="1" dirty="0">
              <a:solidFill>
                <a:sysClr val="window" lastClr="FFFFFF"/>
              </a:solidFill>
              <a:latin typeface="微软雅黑" panose="020B0503020204020204" pitchFamily="34" charset="-122"/>
              <a:ea typeface="微软雅黑" panose="020B0503020204020204" pitchFamily="34" charset="-122"/>
            </a:endParaRPr>
          </a:p>
        </p:txBody>
      </p:sp>
      <p:grpSp>
        <p:nvGrpSpPr>
          <p:cNvPr id="18" name="组合 17">
            <a:extLst>
              <a:ext uri="{FF2B5EF4-FFF2-40B4-BE49-F238E27FC236}">
                <a16:creationId xmlns:a16="http://schemas.microsoft.com/office/drawing/2014/main" id="{85C10726-F3AA-0420-94A0-9586BD981EBC}"/>
              </a:ext>
            </a:extLst>
          </p:cNvPr>
          <p:cNvGrpSpPr/>
          <p:nvPr/>
        </p:nvGrpSpPr>
        <p:grpSpPr>
          <a:xfrm>
            <a:off x="4654170" y="971117"/>
            <a:ext cx="4489847" cy="2854881"/>
            <a:chOff x="19499" y="3752"/>
            <a:chExt cx="18855" cy="11989"/>
          </a:xfrm>
        </p:grpSpPr>
        <p:sp>
          <p:nvSpPr>
            <p:cNvPr id="19" name="矩形 18">
              <a:extLst>
                <a:ext uri="{FF2B5EF4-FFF2-40B4-BE49-F238E27FC236}">
                  <a16:creationId xmlns:a16="http://schemas.microsoft.com/office/drawing/2014/main" id="{8A6E871C-7462-D2E4-57EE-86AEFFE5393B}"/>
                </a:ext>
              </a:extLst>
            </p:cNvPr>
            <p:cNvSpPr/>
            <p:nvPr>
              <p:custDataLst>
                <p:tags r:id="rId9"/>
              </p:custDataLst>
            </p:nvPr>
          </p:nvSpPr>
          <p:spPr>
            <a:xfrm>
              <a:off x="19499" y="3752"/>
              <a:ext cx="17008" cy="1817"/>
            </a:xfrm>
            <a:prstGeom prst="rect">
              <a:avLst/>
            </a:prstGeom>
            <a:solidFill>
              <a:srgbClr val="1432C9"/>
            </a:solidFill>
            <a:ln>
              <a:no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a:lnSpc>
                  <a:spcPct val="130000"/>
                </a:lnSpc>
              </a:pPr>
              <a:r>
                <a:rPr lang="zh-CN" altLang="en-US" sz="1800" b="1">
                  <a:solidFill>
                    <a:schemeClr val="bg1"/>
                  </a:solidFill>
                  <a:latin typeface="微软雅黑" panose="020B0503020204020204" pitchFamily="34" charset="-122"/>
                  <a:ea typeface="微软雅黑" panose="020B0503020204020204" pitchFamily="34" charset="-122"/>
                </a:rPr>
                <a:t>数据验证</a:t>
              </a:r>
              <a:r>
                <a:rPr lang="en-US" altLang="zh-CN" sz="1800" b="1">
                  <a:solidFill>
                    <a:schemeClr val="bg1"/>
                  </a:solidFill>
                  <a:latin typeface="微软雅黑" panose="020B0503020204020204" pitchFamily="34" charset="-122"/>
                  <a:ea typeface="微软雅黑" panose="020B0503020204020204" pitchFamily="34" charset="-122"/>
                </a:rPr>
                <a:t>-</a:t>
              </a:r>
              <a:r>
                <a:rPr lang="zh-CN" altLang="en-US" sz="1800" b="1">
                  <a:solidFill>
                    <a:schemeClr val="bg1"/>
                  </a:solidFill>
                  <a:latin typeface="微软雅黑" panose="020B0503020204020204" pitchFamily="34" charset="-122"/>
                  <a:ea typeface="微软雅黑" panose="020B0503020204020204" pitchFamily="34" charset="-122"/>
                </a:rPr>
                <a:t>自动化测试</a:t>
              </a:r>
            </a:p>
          </p:txBody>
        </p:sp>
        <p:grpSp>
          <p:nvGrpSpPr>
            <p:cNvPr id="20" name="组合 19">
              <a:extLst>
                <a:ext uri="{FF2B5EF4-FFF2-40B4-BE49-F238E27FC236}">
                  <a16:creationId xmlns:a16="http://schemas.microsoft.com/office/drawing/2014/main" id="{A1C939AD-1F0B-B73E-D790-1BA206259898}"/>
                </a:ext>
              </a:extLst>
            </p:cNvPr>
            <p:cNvGrpSpPr/>
            <p:nvPr/>
          </p:nvGrpSpPr>
          <p:grpSpPr>
            <a:xfrm>
              <a:off x="19591" y="6062"/>
              <a:ext cx="18763" cy="9679"/>
              <a:chOff x="19577" y="5842"/>
              <a:chExt cx="18763" cy="9679"/>
            </a:xfrm>
          </p:grpSpPr>
          <p:cxnSp>
            <p:nvCxnSpPr>
              <p:cNvPr id="21" name="直接连接符 16">
                <a:extLst>
                  <a:ext uri="{FF2B5EF4-FFF2-40B4-BE49-F238E27FC236}">
                    <a16:creationId xmlns:a16="http://schemas.microsoft.com/office/drawing/2014/main" id="{FB0112A3-F12A-0B0B-497C-26C2C7E6085F}"/>
                  </a:ext>
                </a:extLst>
              </p:cNvPr>
              <p:cNvCxnSpPr/>
              <p:nvPr>
                <p:custDataLst>
                  <p:tags r:id="rId10"/>
                </p:custDataLst>
              </p:nvPr>
            </p:nvCxnSpPr>
            <p:spPr>
              <a:xfrm>
                <a:off x="26299" y="6434"/>
                <a:ext cx="0" cy="9087"/>
              </a:xfrm>
              <a:prstGeom prst="line">
                <a:avLst/>
              </a:prstGeom>
              <a:ln w="3175" cap="rnd">
                <a:solidFill>
                  <a:sysClr val="window" lastClr="FFFFFF">
                    <a:lumMod val="85000"/>
                  </a:sysClr>
                </a:solidFill>
                <a:round/>
                <a:headEnd type="none"/>
                <a:tailEnd type="none" w="med" len="med"/>
              </a:ln>
            </p:spPr>
            <p:style>
              <a:lnRef idx="1">
                <a:srgbClr val="1F74AD"/>
              </a:lnRef>
              <a:fillRef idx="0">
                <a:srgbClr val="1F74AD"/>
              </a:fillRef>
              <a:effectRef idx="0">
                <a:srgbClr val="1F74AD"/>
              </a:effectRef>
              <a:fontRef idx="minor">
                <a:srgbClr val="000000"/>
              </a:fontRef>
            </p:style>
          </p:cxnSp>
          <p:sp>
            <p:nvSpPr>
              <p:cNvPr id="22" name="文本框 21">
                <a:extLst>
                  <a:ext uri="{FF2B5EF4-FFF2-40B4-BE49-F238E27FC236}">
                    <a16:creationId xmlns:a16="http://schemas.microsoft.com/office/drawing/2014/main" id="{575888C8-80DD-5F59-79F2-B6D2B691CE7B}"/>
                  </a:ext>
                </a:extLst>
              </p:cNvPr>
              <p:cNvSpPr txBox="1"/>
              <p:nvPr>
                <p:custDataLst>
                  <p:tags r:id="rId11"/>
                </p:custDataLst>
              </p:nvPr>
            </p:nvSpPr>
            <p:spPr>
              <a:xfrm>
                <a:off x="26408" y="6074"/>
                <a:ext cx="9662" cy="1591"/>
              </a:xfrm>
              <a:prstGeom prst="rect">
                <a:avLst/>
              </a:prstGeom>
              <a:noFill/>
            </p:spPr>
            <p:txBody>
              <a:bodyPr wrap="square" lIns="33750" tIns="17550" rIns="33750" bIns="0" anchor="ctr" anchorCtr="0">
                <a:noAutofit/>
              </a:bodyPr>
              <a:lstStyle/>
              <a:p>
                <a:pPr marL="214313" indent="-214313">
                  <a:lnSpc>
                    <a:spcPct val="120000"/>
                  </a:lnSpc>
                  <a:buFont typeface="Arial" panose="020B0604020202020204" pitchFamily="34" charset="0"/>
                  <a:buChar char="•"/>
                </a:pPr>
                <a:r>
                  <a:rPr lang="zh-CN" altLang="en-US" sz="1163" spc="113" dirty="0">
                    <a:solidFill>
                      <a:srgbClr val="1F74AD"/>
                    </a:solidFill>
                    <a:latin typeface="微软雅黑" panose="020B0503020204020204" pitchFamily="34" charset="-122"/>
                    <a:ea typeface="微软雅黑" panose="020B0503020204020204" pitchFamily="34" charset="-122"/>
                    <a:cs typeface="+mn-ea"/>
                  </a:rPr>
                  <a:t>程序直接输出不一致的结果</a:t>
                </a:r>
              </a:p>
            </p:txBody>
          </p:sp>
          <p:sp>
            <p:nvSpPr>
              <p:cNvPr id="23" name="五边形 22">
                <a:extLst>
                  <a:ext uri="{FF2B5EF4-FFF2-40B4-BE49-F238E27FC236}">
                    <a16:creationId xmlns:a16="http://schemas.microsoft.com/office/drawing/2014/main" id="{2C6799AA-C71C-C6BA-2117-110128139905}"/>
                  </a:ext>
                </a:extLst>
              </p:cNvPr>
              <p:cNvSpPr/>
              <p:nvPr>
                <p:custDataLst>
                  <p:tags r:id="rId12"/>
                </p:custDataLst>
              </p:nvPr>
            </p:nvSpPr>
            <p:spPr>
              <a:xfrm>
                <a:off x="19577" y="5842"/>
                <a:ext cx="6134" cy="2033"/>
              </a:xfrm>
              <a:prstGeom prst="homePlate">
                <a:avLst/>
              </a:prstGeom>
              <a:ln>
                <a:noFill/>
              </a:ln>
            </p:spPr>
            <p:style>
              <a:lnRef idx="2">
                <a:srgbClr val="1F74AD">
                  <a:shade val="50000"/>
                </a:srgbClr>
              </a:lnRef>
              <a:fillRef idx="1">
                <a:srgbClr val="1F74AD"/>
              </a:fillRef>
              <a:effectRef idx="0">
                <a:srgbClr val="1F74AD"/>
              </a:effectRef>
              <a:fontRef idx="minor">
                <a:sysClr val="window" lastClr="FFFFFF"/>
              </a:fontRef>
            </p:style>
            <p:txBody>
              <a:bodyPr wrap="none" tIns="0" bIns="0" anchor="ctr">
                <a:normAutofit/>
              </a:bodyPr>
              <a:lstStyle/>
              <a:p>
                <a:pPr lvl="0" algn="ctr">
                  <a:lnSpc>
                    <a:spcPct val="140000"/>
                  </a:lnSpc>
                </a:pPr>
                <a:endParaRPr lang="en-US" altLang="zh-CN" sz="1350" b="1"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9A9DEAFB-6D2E-386F-5951-01B1BE728AA4}"/>
                  </a:ext>
                </a:extLst>
              </p:cNvPr>
              <p:cNvSpPr txBox="1"/>
              <p:nvPr>
                <p:custDataLst>
                  <p:tags r:id="rId13"/>
                </p:custDataLst>
              </p:nvPr>
            </p:nvSpPr>
            <p:spPr>
              <a:xfrm>
                <a:off x="20074" y="6063"/>
                <a:ext cx="4651" cy="1663"/>
              </a:xfrm>
              <a:prstGeom prst="rect">
                <a:avLst/>
              </a:prstGeom>
              <a:noFill/>
            </p:spPr>
            <p:txBody>
              <a:bodyPr wrap="square" lIns="33750" tIns="17550" rIns="33750" bIns="17550" rtlCol="0" anchor="ctr" anchorCtr="0">
                <a:normAutofit fontScale="97500"/>
              </a:bodyPr>
              <a:lstStyle/>
              <a:p>
                <a:pPr algn="ctr"/>
                <a:r>
                  <a:rPr lang="zh-CN" altLang="en-US" sz="1350" dirty="0">
                    <a:solidFill>
                      <a:sysClr val="window" lastClr="FFFFFF"/>
                    </a:solidFill>
                    <a:latin typeface="微软雅黑" panose="020B0503020204020204" pitchFamily="34" charset="-122"/>
                    <a:ea typeface="微软雅黑" panose="020B0503020204020204" pitchFamily="34" charset="-122"/>
                  </a:rPr>
                  <a:t>维度字段测试</a:t>
                </a:r>
              </a:p>
            </p:txBody>
          </p:sp>
          <p:sp>
            <p:nvSpPr>
              <p:cNvPr id="25" name="文本框 24">
                <a:extLst>
                  <a:ext uri="{FF2B5EF4-FFF2-40B4-BE49-F238E27FC236}">
                    <a16:creationId xmlns:a16="http://schemas.microsoft.com/office/drawing/2014/main" id="{AF164CDF-BEAC-20A0-1A66-ACCB2BF6E1FF}"/>
                  </a:ext>
                </a:extLst>
              </p:cNvPr>
              <p:cNvSpPr txBox="1"/>
              <p:nvPr>
                <p:custDataLst>
                  <p:tags r:id="rId14"/>
                </p:custDataLst>
              </p:nvPr>
            </p:nvSpPr>
            <p:spPr>
              <a:xfrm>
                <a:off x="26408" y="8296"/>
                <a:ext cx="11932" cy="3642"/>
              </a:xfrm>
              <a:prstGeom prst="rect">
                <a:avLst/>
              </a:prstGeom>
              <a:noFill/>
            </p:spPr>
            <p:txBody>
              <a:bodyPr wrap="square" lIns="33750" tIns="17550" rIns="33750" bIns="0" anchor="ctr" anchorCtr="0">
                <a:noAutofit/>
              </a:bodyPr>
              <a:lstStyle/>
              <a:p>
                <a:pPr marL="214313" indent="-214313">
                  <a:lnSpc>
                    <a:spcPct val="120000"/>
                  </a:lnSpc>
                  <a:buFont typeface="Arial" panose="020B0604020202020204" pitchFamily="34" charset="0"/>
                  <a:buChar char="•"/>
                </a:pPr>
                <a:r>
                  <a:rPr lang="zh-CN" altLang="en-US" sz="1200" spc="113" dirty="0">
                    <a:solidFill>
                      <a:srgbClr val="3498DB"/>
                    </a:solidFill>
                    <a:latin typeface="微软雅黑" panose="020B0503020204020204" pitchFamily="34" charset="-122"/>
                    <a:ea typeface="微软雅黑" panose="020B0503020204020204" pitchFamily="34" charset="-122"/>
                    <a:cs typeface="+mn-ea"/>
                  </a:rPr>
                  <a:t>保留中间计算结果，以备排查问题</a:t>
                </a:r>
              </a:p>
              <a:p>
                <a:pPr marL="214313" indent="-214313">
                  <a:lnSpc>
                    <a:spcPct val="120000"/>
                  </a:lnSpc>
                  <a:buFont typeface="Arial" panose="020B0604020202020204" pitchFamily="34" charset="0"/>
                  <a:buChar char="•"/>
                </a:pPr>
                <a:r>
                  <a:rPr lang="zh-CN" altLang="en-US" sz="1200" spc="113" dirty="0">
                    <a:solidFill>
                      <a:srgbClr val="3498DB"/>
                    </a:solidFill>
                    <a:latin typeface="微软雅黑" panose="020B0503020204020204" pitchFamily="34" charset="-122"/>
                    <a:ea typeface="微软雅黑" panose="020B0503020204020204" pitchFamily="34" charset="-122"/>
                    <a:cs typeface="+mn-ea"/>
                  </a:rPr>
                  <a:t>输出每种场景下实际、期望结果</a:t>
                </a:r>
              </a:p>
            </p:txBody>
          </p:sp>
          <p:sp>
            <p:nvSpPr>
              <p:cNvPr id="26" name="五边形 25">
                <a:extLst>
                  <a:ext uri="{FF2B5EF4-FFF2-40B4-BE49-F238E27FC236}">
                    <a16:creationId xmlns:a16="http://schemas.microsoft.com/office/drawing/2014/main" id="{FA0829CC-9324-A167-CA53-FB752AA69AC1}"/>
                  </a:ext>
                </a:extLst>
              </p:cNvPr>
              <p:cNvSpPr/>
              <p:nvPr>
                <p:custDataLst>
                  <p:tags r:id="rId15"/>
                </p:custDataLst>
              </p:nvPr>
            </p:nvSpPr>
            <p:spPr>
              <a:xfrm>
                <a:off x="19589" y="9014"/>
                <a:ext cx="5636" cy="2092"/>
              </a:xfrm>
              <a:prstGeom prst="homePlate">
                <a:avLst/>
              </a:prstGeom>
              <a:solidFill>
                <a:srgbClr val="3498DB"/>
              </a:solidFill>
              <a:ln>
                <a:noFill/>
              </a:ln>
            </p:spPr>
            <p:style>
              <a:lnRef idx="2">
                <a:srgbClr val="1F74AD">
                  <a:shade val="50000"/>
                </a:srgbClr>
              </a:lnRef>
              <a:fillRef idx="1">
                <a:srgbClr val="1F74AD"/>
              </a:fillRef>
              <a:effectRef idx="0">
                <a:srgbClr val="1F74AD"/>
              </a:effectRef>
              <a:fontRef idx="minor">
                <a:sysClr val="window" lastClr="FFFFFF"/>
              </a:fontRef>
            </p:style>
            <p:txBody>
              <a:bodyPr wrap="none" tIns="0" bIns="0" anchor="ctr">
                <a:normAutofit/>
              </a:bodyPr>
              <a:lstStyle/>
              <a:p>
                <a:pPr lvl="0" algn="ctr">
                  <a:lnSpc>
                    <a:spcPct val="140000"/>
                  </a:lnSpc>
                </a:pPr>
                <a:endParaRPr lang="en-US" altLang="zh-CN" sz="1350" b="1" dirty="0">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292BACB3-7D8B-F8DA-B121-E46917BE5432}"/>
                  </a:ext>
                </a:extLst>
              </p:cNvPr>
              <p:cNvSpPr txBox="1"/>
              <p:nvPr>
                <p:custDataLst>
                  <p:tags r:id="rId16"/>
                </p:custDataLst>
              </p:nvPr>
            </p:nvSpPr>
            <p:spPr>
              <a:xfrm>
                <a:off x="20078" y="9211"/>
                <a:ext cx="4518" cy="1663"/>
              </a:xfrm>
              <a:prstGeom prst="rect">
                <a:avLst/>
              </a:prstGeom>
              <a:noFill/>
            </p:spPr>
            <p:txBody>
              <a:bodyPr wrap="square" lIns="33750" tIns="17550" rIns="33750" bIns="17550" rtlCol="0" anchor="ctr" anchorCtr="0">
                <a:normAutofit fontScale="97500"/>
              </a:bodyPr>
              <a:lstStyle/>
              <a:p>
                <a:pPr algn="ctr"/>
                <a:r>
                  <a:rPr lang="zh-CN" altLang="en-US" sz="1350" dirty="0">
                    <a:solidFill>
                      <a:sysClr val="window" lastClr="FFFFFF"/>
                    </a:solidFill>
                    <a:latin typeface="微软雅黑" panose="020B0503020204020204" pitchFamily="34" charset="-122"/>
                    <a:ea typeface="微软雅黑" panose="020B0503020204020204" pitchFamily="34" charset="-122"/>
                  </a:rPr>
                  <a:t>指标字段测试</a:t>
                </a:r>
              </a:p>
            </p:txBody>
          </p:sp>
          <p:sp>
            <p:nvSpPr>
              <p:cNvPr id="28" name="文本框 27">
                <a:extLst>
                  <a:ext uri="{FF2B5EF4-FFF2-40B4-BE49-F238E27FC236}">
                    <a16:creationId xmlns:a16="http://schemas.microsoft.com/office/drawing/2014/main" id="{AF97E7B3-BD30-9EA5-4FE0-F6F261A345F7}"/>
                  </a:ext>
                </a:extLst>
              </p:cNvPr>
              <p:cNvSpPr txBox="1"/>
              <p:nvPr>
                <p:custDataLst>
                  <p:tags r:id="rId17"/>
                </p:custDataLst>
              </p:nvPr>
            </p:nvSpPr>
            <p:spPr>
              <a:xfrm>
                <a:off x="26345" y="11859"/>
                <a:ext cx="11253" cy="2636"/>
              </a:xfrm>
              <a:prstGeom prst="rect">
                <a:avLst/>
              </a:prstGeom>
              <a:noFill/>
            </p:spPr>
            <p:txBody>
              <a:bodyPr wrap="square" lIns="33750" tIns="17550" rIns="33750" bIns="0" anchor="ctr" anchorCtr="0">
                <a:noAutofit/>
              </a:bodyPr>
              <a:lstStyle/>
              <a:p>
                <a:pPr marL="214313" indent="-214313">
                  <a:lnSpc>
                    <a:spcPct val="120000"/>
                  </a:lnSpc>
                  <a:buFont typeface="Arial" panose="020B0604020202020204" pitchFamily="34" charset="0"/>
                  <a:buChar char="•"/>
                </a:pPr>
                <a:r>
                  <a:rPr lang="zh-CN" altLang="en-US" sz="1200" spc="113" dirty="0">
                    <a:solidFill>
                      <a:srgbClr val="1AA3AA"/>
                    </a:solidFill>
                    <a:latin typeface="微软雅黑" panose="020B0503020204020204" pitchFamily="34" charset="-122"/>
                    <a:ea typeface="微软雅黑" panose="020B0503020204020204" pitchFamily="34" charset="-122"/>
                    <a:cs typeface="+mn-ea"/>
                  </a:rPr>
                  <a:t>可复用</a:t>
                </a:r>
              </a:p>
              <a:p>
                <a:pPr marL="214313" indent="-214313">
                  <a:lnSpc>
                    <a:spcPct val="120000"/>
                  </a:lnSpc>
                  <a:buFont typeface="Arial" panose="020B0604020202020204" pitchFamily="34" charset="0"/>
                  <a:buChar char="•"/>
                </a:pPr>
                <a:r>
                  <a:rPr lang="zh-CN" altLang="en-US" sz="1200" spc="113" dirty="0">
                    <a:solidFill>
                      <a:srgbClr val="1AA3AA"/>
                    </a:solidFill>
                    <a:latin typeface="微软雅黑" panose="020B0503020204020204" pitchFamily="34" charset="-122"/>
                    <a:ea typeface="微软雅黑" panose="020B0503020204020204" pitchFamily="34" charset="-122"/>
                    <a:cs typeface="+mn-ea"/>
                  </a:rPr>
                  <a:t>一次运行，所有表结果自动输出</a:t>
                </a:r>
              </a:p>
            </p:txBody>
          </p:sp>
          <p:sp>
            <p:nvSpPr>
              <p:cNvPr id="29" name="五边形 28">
                <a:extLst>
                  <a:ext uri="{FF2B5EF4-FFF2-40B4-BE49-F238E27FC236}">
                    <a16:creationId xmlns:a16="http://schemas.microsoft.com/office/drawing/2014/main" id="{C9A96CB1-4FB2-C741-1219-9E7F5C1BC3B2}"/>
                  </a:ext>
                </a:extLst>
              </p:cNvPr>
              <p:cNvSpPr/>
              <p:nvPr>
                <p:custDataLst>
                  <p:tags r:id="rId18"/>
                </p:custDataLst>
              </p:nvPr>
            </p:nvSpPr>
            <p:spPr>
              <a:xfrm>
                <a:off x="19716" y="12246"/>
                <a:ext cx="5637" cy="2002"/>
              </a:xfrm>
              <a:prstGeom prst="homePlate">
                <a:avLst/>
              </a:prstGeom>
              <a:solidFill>
                <a:srgbClr val="1AA3AA"/>
              </a:solidFill>
              <a:ln>
                <a:noFill/>
              </a:ln>
            </p:spPr>
            <p:style>
              <a:lnRef idx="2">
                <a:srgbClr val="1F74AD">
                  <a:shade val="50000"/>
                </a:srgbClr>
              </a:lnRef>
              <a:fillRef idx="1">
                <a:srgbClr val="1F74AD"/>
              </a:fillRef>
              <a:effectRef idx="0">
                <a:srgbClr val="1F74AD"/>
              </a:effectRef>
              <a:fontRef idx="minor">
                <a:sysClr val="window" lastClr="FFFFFF"/>
              </a:fontRef>
            </p:style>
            <p:txBody>
              <a:bodyPr wrap="none" tIns="0" bIns="0" anchor="ctr">
                <a:normAutofit/>
              </a:bodyPr>
              <a:lstStyle/>
              <a:p>
                <a:pPr lvl="0" algn="ctr">
                  <a:lnSpc>
                    <a:spcPct val="140000"/>
                  </a:lnSpc>
                </a:pPr>
                <a:endParaRPr lang="en-US" altLang="zh-CN" sz="1350" b="1" dirty="0">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9A748072-9598-5ADF-28A5-EA627EB7AA2A}"/>
                  </a:ext>
                </a:extLst>
              </p:cNvPr>
              <p:cNvSpPr txBox="1"/>
              <p:nvPr>
                <p:custDataLst>
                  <p:tags r:id="rId19"/>
                </p:custDataLst>
              </p:nvPr>
            </p:nvSpPr>
            <p:spPr>
              <a:xfrm>
                <a:off x="20255" y="12466"/>
                <a:ext cx="3501" cy="1663"/>
              </a:xfrm>
              <a:prstGeom prst="rect">
                <a:avLst/>
              </a:prstGeom>
              <a:noFill/>
            </p:spPr>
            <p:txBody>
              <a:bodyPr wrap="square" lIns="33750" tIns="17550" rIns="33750" bIns="17550" rtlCol="0" anchor="ctr" anchorCtr="0">
                <a:normAutofit/>
              </a:bodyPr>
              <a:lstStyle/>
              <a:p>
                <a:pPr algn="ctr"/>
                <a:r>
                  <a:rPr lang="zh-CN" altLang="en-US" sz="1200" dirty="0">
                    <a:solidFill>
                      <a:sysClr val="window" lastClr="FFFFFF"/>
                    </a:solidFill>
                    <a:latin typeface="微软雅黑" panose="020B0503020204020204" pitchFamily="34" charset="-122"/>
                    <a:ea typeface="微软雅黑" panose="020B0503020204020204" pitchFamily="34" charset="-122"/>
                  </a:rPr>
                  <a:t>多表测试</a:t>
                </a:r>
              </a:p>
            </p:txBody>
          </p:sp>
        </p:grpSp>
      </p:grpSp>
      <p:sp>
        <p:nvSpPr>
          <p:cNvPr id="31" name="文本框 30">
            <a:extLst>
              <a:ext uri="{FF2B5EF4-FFF2-40B4-BE49-F238E27FC236}">
                <a16:creationId xmlns:a16="http://schemas.microsoft.com/office/drawing/2014/main" id="{67BF7B12-4718-BADC-D98B-9568DBA67CD8}"/>
              </a:ext>
            </a:extLst>
          </p:cNvPr>
          <p:cNvSpPr txBox="1"/>
          <p:nvPr>
            <p:custDataLst>
              <p:tags r:id="rId2"/>
            </p:custDataLst>
          </p:nvPr>
        </p:nvSpPr>
        <p:spPr>
          <a:xfrm>
            <a:off x="4740991" y="4048932"/>
            <a:ext cx="833604" cy="396039"/>
          </a:xfrm>
          <a:prstGeom prst="rect">
            <a:avLst/>
          </a:prstGeom>
          <a:noFill/>
        </p:spPr>
        <p:txBody>
          <a:bodyPr wrap="square" lIns="33750" tIns="17550" rIns="33750" bIns="17550" rtlCol="0" anchor="ctr" anchorCtr="0">
            <a:normAutofit/>
          </a:bodyPr>
          <a:lstStyle/>
          <a:p>
            <a:pPr algn="ctr"/>
            <a:r>
              <a:rPr lang="en-US" altLang="zh-CN" sz="1350" b="1">
                <a:solidFill>
                  <a:sysClr val="window" lastClr="FFFFFF"/>
                </a:solidFill>
                <a:latin typeface="微软雅黑" panose="020B0503020204020204" pitchFamily="34" charset="-122"/>
                <a:ea typeface="微软雅黑" panose="020B0503020204020204" pitchFamily="34" charset="-122"/>
              </a:rPr>
              <a:t>2017</a:t>
            </a:r>
            <a:endParaRPr lang="en-US" altLang="zh-CN" sz="1350" b="1" dirty="0">
              <a:solidFill>
                <a:sysClr val="window" lastClr="FFFFFF"/>
              </a:solidFill>
              <a:latin typeface="微软雅黑" panose="020B0503020204020204" pitchFamily="34" charset="-122"/>
              <a:ea typeface="微软雅黑" panose="020B0503020204020204" pitchFamily="34" charset="-122"/>
            </a:endParaRPr>
          </a:p>
        </p:txBody>
      </p:sp>
      <p:grpSp>
        <p:nvGrpSpPr>
          <p:cNvPr id="32" name="组合 31">
            <a:extLst>
              <a:ext uri="{FF2B5EF4-FFF2-40B4-BE49-F238E27FC236}">
                <a16:creationId xmlns:a16="http://schemas.microsoft.com/office/drawing/2014/main" id="{FA169271-550B-2E2E-D912-24E4E5E20B60}"/>
              </a:ext>
            </a:extLst>
          </p:cNvPr>
          <p:cNvGrpSpPr/>
          <p:nvPr/>
        </p:nvGrpSpPr>
        <p:grpSpPr>
          <a:xfrm>
            <a:off x="283385" y="3788374"/>
            <a:ext cx="8320088" cy="860346"/>
            <a:chOff x="995" y="16841"/>
            <a:chExt cx="34940" cy="3613"/>
          </a:xfrm>
        </p:grpSpPr>
        <p:grpSp>
          <p:nvGrpSpPr>
            <p:cNvPr id="33" name="组合 32">
              <a:extLst>
                <a:ext uri="{FF2B5EF4-FFF2-40B4-BE49-F238E27FC236}">
                  <a16:creationId xmlns:a16="http://schemas.microsoft.com/office/drawing/2014/main" id="{71A7FD52-FC3E-B26E-7655-A04AA527847B}"/>
                </a:ext>
              </a:extLst>
            </p:cNvPr>
            <p:cNvGrpSpPr/>
            <p:nvPr>
              <p:custDataLst>
                <p:tags r:id="rId3"/>
              </p:custDataLst>
            </p:nvPr>
          </p:nvGrpSpPr>
          <p:grpSpPr>
            <a:xfrm>
              <a:off x="995" y="16841"/>
              <a:ext cx="15398" cy="3613"/>
              <a:chOff x="1990247" y="3500934"/>
              <a:chExt cx="3041837" cy="1071016"/>
            </a:xfrm>
            <a:solidFill>
              <a:srgbClr val="69A35B"/>
            </a:solidFill>
          </p:grpSpPr>
          <p:sp>
            <p:nvSpPr>
              <p:cNvPr id="37" name="五边形 36">
                <a:extLst>
                  <a:ext uri="{FF2B5EF4-FFF2-40B4-BE49-F238E27FC236}">
                    <a16:creationId xmlns:a16="http://schemas.microsoft.com/office/drawing/2014/main" id="{5DC37C89-7ED5-5658-F243-E55BD2661561}"/>
                  </a:ext>
                </a:extLst>
              </p:cNvPr>
              <p:cNvSpPr/>
              <p:nvPr>
                <p:custDataLst>
                  <p:tags r:id="rId7"/>
                </p:custDataLst>
              </p:nvPr>
            </p:nvSpPr>
            <p:spPr>
              <a:xfrm>
                <a:off x="2001705" y="3501230"/>
                <a:ext cx="3030379" cy="1070127"/>
              </a:xfrm>
              <a:prstGeom prst="homePlate">
                <a:avLst>
                  <a:gd name="adj" fmla="val 76562"/>
                </a:avLst>
              </a:prstGeom>
              <a:solidFill>
                <a:srgbClr val="103E57"/>
              </a:solidFill>
              <a:ln>
                <a:noFill/>
              </a:ln>
            </p:spPr>
            <p:style>
              <a:lnRef idx="2">
                <a:srgbClr val="BDCA46">
                  <a:shade val="50000"/>
                </a:srgbClr>
              </a:lnRef>
              <a:fillRef idx="1">
                <a:srgbClr val="BDCA46"/>
              </a:fillRef>
              <a:effectRef idx="0">
                <a:srgbClr val="BDCA46"/>
              </a:effectRef>
              <a:fontRef idx="minor">
                <a:sysClr val="window" lastClr="FFFFFF"/>
              </a:fontRef>
            </p:style>
            <p:txBody>
              <a:bodyPr rot="0" spcFirstLastPara="0" vertOverflow="overflow" horzOverflow="overflow" vert="horz" wrap="square" lIns="310500" tIns="0" rIns="0" bIns="0" numCol="1" spcCol="0" rtlCol="0" fromWordArt="0" anchor="ctr" anchorCtr="0" forceAA="0" compatLnSpc="1">
                <a:normAutofit fontScale="25000" lnSpcReduction="20000"/>
              </a:bodyPr>
              <a:lstStyle/>
              <a:p>
                <a:pPr algn="l"/>
                <a:r>
                  <a:rPr lang="en-US" altLang="zh-CN" sz="3999" dirty="0">
                    <a:latin typeface="微软雅黑" panose="020B0503020204020204" pitchFamily="34" charset="-122"/>
                    <a:ea typeface="微软雅黑" panose="020B0503020204020204" pitchFamily="34" charset="-122"/>
                    <a:sym typeface="+mn-ea"/>
                  </a:rPr>
                  <a:t>		</a:t>
                </a:r>
              </a:p>
              <a:p>
                <a:pPr algn="l"/>
                <a:r>
                  <a:rPr lang="en-US" altLang="zh-CN" sz="3999" dirty="0">
                    <a:latin typeface="微软雅黑" panose="020B0503020204020204" pitchFamily="34" charset="-122"/>
                    <a:ea typeface="微软雅黑" panose="020B0503020204020204" pitchFamily="34" charset="-122"/>
                    <a:sym typeface="+mn-ea"/>
                  </a:rPr>
                  <a:t>		</a:t>
                </a:r>
              </a:p>
              <a:p>
                <a:pPr algn="l">
                  <a:lnSpc>
                    <a:spcPct val="170000"/>
                  </a:lnSpc>
                </a:pPr>
                <a:r>
                  <a:rPr lang="zh-CN" altLang="en-US" sz="4800" dirty="0">
                    <a:latin typeface="微软雅黑" panose="020B0503020204020204" pitchFamily="34" charset="-122"/>
                    <a:ea typeface="微软雅黑" panose="020B0503020204020204" pitchFamily="34" charset="-122"/>
                    <a:sym typeface="+mn-ea"/>
                  </a:rPr>
                  <a:t>                    容易疲劳测试、易出错</a:t>
                </a:r>
                <a:r>
                  <a:rPr lang="en-US" altLang="zh-CN" sz="4800" dirty="0">
                    <a:latin typeface="微软雅黑" panose="020B0503020204020204" pitchFamily="34" charset="-122"/>
                    <a:ea typeface="微软雅黑" panose="020B0503020204020204" pitchFamily="34" charset="-122"/>
                    <a:sym typeface="+mn-ea"/>
                  </a:rPr>
                  <a:t>	</a:t>
                </a:r>
                <a:endParaRPr lang="zh-CN" altLang="en-US" sz="4800" dirty="0">
                  <a:latin typeface="微软雅黑" panose="020B0503020204020204" pitchFamily="34" charset="-122"/>
                  <a:ea typeface="微软雅黑" panose="020B0503020204020204" pitchFamily="34" charset="-122"/>
                  <a:sym typeface="+mn-ea"/>
                </a:endParaRPr>
              </a:p>
              <a:p>
                <a:pPr>
                  <a:lnSpc>
                    <a:spcPct val="170000"/>
                  </a:lnSpc>
                </a:pPr>
                <a:r>
                  <a:rPr lang="en-US" altLang="zh-CN" sz="4800" dirty="0">
                    <a:latin typeface="微软雅黑" panose="020B0503020204020204" pitchFamily="34" charset="-122"/>
                    <a:ea typeface="微软雅黑" panose="020B0503020204020204" pitchFamily="34" charset="-122"/>
                    <a:sym typeface="+mn-ea"/>
                  </a:rPr>
                  <a:t>	</a:t>
                </a:r>
                <a:r>
                  <a:rPr lang="zh-CN" altLang="en-US" sz="4800" dirty="0">
                    <a:latin typeface="微软雅黑" panose="020B0503020204020204" pitchFamily="34" charset="-122"/>
                    <a:ea typeface="微软雅黑" panose="020B0503020204020204" pitchFamily="34" charset="-122"/>
                    <a:sym typeface="+mn-ea"/>
                  </a:rPr>
                  <a:t>每个指标都需要计算，比较耗时</a:t>
                </a:r>
              </a:p>
              <a:p>
                <a:pPr>
                  <a:lnSpc>
                    <a:spcPct val="170000"/>
                  </a:lnSpc>
                </a:pPr>
                <a:r>
                  <a:rPr lang="en-US" altLang="zh-CN" sz="4800" dirty="0">
                    <a:latin typeface="微软雅黑" panose="020B0503020204020204" pitchFamily="34" charset="-122"/>
                    <a:ea typeface="微软雅黑" panose="020B0503020204020204" pitchFamily="34" charset="-122"/>
                    <a:sym typeface="+mn-ea"/>
                  </a:rPr>
                  <a:t>	</a:t>
                </a:r>
                <a:r>
                  <a:rPr lang="zh-CN" altLang="en-US" sz="4800" dirty="0">
                    <a:latin typeface="微软雅黑" panose="020B0503020204020204" pitchFamily="34" charset="-122"/>
                    <a:ea typeface="微软雅黑" panose="020B0503020204020204" pitchFamily="34" charset="-122"/>
                    <a:sym typeface="+mn-ea"/>
                  </a:rPr>
                  <a:t>类似表处理逻辑，手工计算无法复</a:t>
                </a:r>
                <a:endParaRPr lang="en-US" altLang="zh-CN" sz="4800" dirty="0">
                  <a:latin typeface="微软雅黑" panose="020B0503020204020204" pitchFamily="34" charset="-122"/>
                  <a:ea typeface="微软雅黑" panose="020B0503020204020204" pitchFamily="34" charset="-122"/>
                </a:endParaRPr>
              </a:p>
              <a:p>
                <a:pPr algn="l"/>
                <a:endParaRPr lang="zh-CN" altLang="en-US" sz="4800" dirty="0">
                  <a:latin typeface="微软雅黑" panose="020B0503020204020204" pitchFamily="34" charset="-122"/>
                  <a:ea typeface="微软雅黑" panose="020B0503020204020204" pitchFamily="34" charset="-122"/>
                  <a:sym typeface="+mn-ea"/>
                </a:endParaRPr>
              </a:p>
              <a:p>
                <a:pPr algn="l"/>
                <a:endParaRPr lang="zh-CN" altLang="en-US" sz="4800" dirty="0">
                  <a:sym typeface="Arial" panose="020B0604020202020204" pitchFamily="34" charset="0"/>
                </a:endParaRPr>
              </a:p>
            </p:txBody>
          </p:sp>
          <p:sp>
            <p:nvSpPr>
              <p:cNvPr id="38" name="任意多边形 53">
                <a:extLst>
                  <a:ext uri="{FF2B5EF4-FFF2-40B4-BE49-F238E27FC236}">
                    <a16:creationId xmlns:a16="http://schemas.microsoft.com/office/drawing/2014/main" id="{22B48E47-33AD-DA93-4F73-2BE2AEEE8999}"/>
                  </a:ext>
                </a:extLst>
              </p:cNvPr>
              <p:cNvSpPr/>
              <p:nvPr>
                <p:custDataLst>
                  <p:tags r:id="rId8"/>
                </p:custDataLst>
              </p:nvPr>
            </p:nvSpPr>
            <p:spPr>
              <a:xfrm>
                <a:off x="1990247" y="3500934"/>
                <a:ext cx="589680" cy="1071016"/>
              </a:xfrm>
              <a:custGeom>
                <a:avLst/>
                <a:gdLst>
                  <a:gd name="connsiteX0" fmla="*/ 0 w 745331"/>
                  <a:gd name="connsiteY0" fmla="*/ 0 h 873919"/>
                  <a:gd name="connsiteX1" fmla="*/ 745331 w 745331"/>
                  <a:gd name="connsiteY1" fmla="*/ 428625 h 873919"/>
                  <a:gd name="connsiteX2" fmla="*/ 9525 w 745331"/>
                  <a:gd name="connsiteY2" fmla="*/ 873919 h 873919"/>
                  <a:gd name="connsiteX3" fmla="*/ 0 w 745331"/>
                  <a:gd name="connsiteY3" fmla="*/ 0 h 873919"/>
                </a:gdLst>
                <a:ahLst/>
                <a:cxnLst>
                  <a:cxn ang="0">
                    <a:pos x="connsiteX0" y="connsiteY0"/>
                  </a:cxn>
                  <a:cxn ang="0">
                    <a:pos x="connsiteX1" y="connsiteY1"/>
                  </a:cxn>
                  <a:cxn ang="0">
                    <a:pos x="connsiteX2" y="connsiteY2"/>
                  </a:cxn>
                  <a:cxn ang="0">
                    <a:pos x="connsiteX3" y="connsiteY3"/>
                  </a:cxn>
                </a:cxnLst>
                <a:rect l="l" t="t" r="r" b="b"/>
                <a:pathLst>
                  <a:path w="745331" h="873919">
                    <a:moveTo>
                      <a:pt x="0" y="0"/>
                    </a:moveTo>
                    <a:lnTo>
                      <a:pt x="745331" y="428625"/>
                    </a:lnTo>
                    <a:lnTo>
                      <a:pt x="9525" y="873919"/>
                    </a:lnTo>
                    <a:lnTo>
                      <a:pt x="0" y="0"/>
                    </a:lnTo>
                    <a:close/>
                  </a:path>
                </a:pathLst>
              </a:custGeom>
              <a:solidFill>
                <a:schemeClr val="accent2">
                  <a:lumMod val="75000"/>
                </a:schemeClr>
              </a:solidFill>
              <a:ln>
                <a:noFill/>
              </a:ln>
            </p:spPr>
            <p:style>
              <a:lnRef idx="2">
                <a:srgbClr val="BDCA46">
                  <a:shade val="50000"/>
                </a:srgbClr>
              </a:lnRef>
              <a:fillRef idx="1">
                <a:srgbClr val="BDCA46"/>
              </a:fillRef>
              <a:effectRef idx="0">
                <a:srgbClr val="BDCA46"/>
              </a:effectRef>
              <a:fontRef idx="minor">
                <a:sysClr val="window" lastClr="FFFFFF"/>
              </a:fontRef>
            </p:style>
            <p:txBody>
              <a:bodyPr rot="0" spcFirstLastPara="0" vertOverflow="overflow" horzOverflow="overflow" vert="horz" wrap="square" lIns="13500" tIns="0" rIns="108000" bIns="0" numCol="1" spcCol="0" rtlCol="0" fromWordArt="0" anchor="ctr" anchorCtr="0" forceAA="0" compatLnSpc="1">
                <a:normAutofit/>
              </a:bodyPr>
              <a:lstStyle/>
              <a:p>
                <a:pPr algn="ctr"/>
                <a:r>
                  <a:rPr lang="zh-CN" altLang="en-US" sz="1200" dirty="0">
                    <a:latin typeface="微软雅黑" panose="020B0503020204020204" pitchFamily="34" charset="-122"/>
                    <a:ea typeface="微软雅黑" panose="020B0503020204020204" pitchFamily="34" charset="-122"/>
                    <a:sym typeface="Arial" panose="020B0604020202020204" pitchFamily="34" charset="0"/>
                  </a:rPr>
                  <a:t>弊端</a:t>
                </a:r>
              </a:p>
            </p:txBody>
          </p:sp>
        </p:grpSp>
        <p:grpSp>
          <p:nvGrpSpPr>
            <p:cNvPr id="34" name="组合 33">
              <a:extLst>
                <a:ext uri="{FF2B5EF4-FFF2-40B4-BE49-F238E27FC236}">
                  <a16:creationId xmlns:a16="http://schemas.microsoft.com/office/drawing/2014/main" id="{41BA84E9-CE21-5390-C01F-CEA54595C889}"/>
                </a:ext>
              </a:extLst>
            </p:cNvPr>
            <p:cNvGrpSpPr/>
            <p:nvPr>
              <p:custDataLst>
                <p:tags r:id="rId4"/>
              </p:custDataLst>
            </p:nvPr>
          </p:nvGrpSpPr>
          <p:grpSpPr>
            <a:xfrm>
              <a:off x="19484" y="16842"/>
              <a:ext cx="16451" cy="3611"/>
              <a:chOff x="5757005" y="5112505"/>
              <a:chExt cx="3026993" cy="1000789"/>
            </a:xfrm>
          </p:grpSpPr>
          <p:sp>
            <p:nvSpPr>
              <p:cNvPr id="35" name="五边形 34">
                <a:extLst>
                  <a:ext uri="{FF2B5EF4-FFF2-40B4-BE49-F238E27FC236}">
                    <a16:creationId xmlns:a16="http://schemas.microsoft.com/office/drawing/2014/main" id="{8611FC62-AF59-7F59-E236-3B40F84C7BC4}"/>
                  </a:ext>
                </a:extLst>
              </p:cNvPr>
              <p:cNvSpPr/>
              <p:nvPr>
                <p:custDataLst>
                  <p:tags r:id="rId5"/>
                </p:custDataLst>
              </p:nvPr>
            </p:nvSpPr>
            <p:spPr>
              <a:xfrm>
                <a:off x="5757005" y="5112505"/>
                <a:ext cx="3026993" cy="1000789"/>
              </a:xfrm>
              <a:prstGeom prst="homePlate">
                <a:avLst>
                  <a:gd name="adj" fmla="val 76562"/>
                </a:avLst>
              </a:prstGeom>
              <a:solidFill>
                <a:srgbClr val="103E57"/>
              </a:solidFill>
              <a:ln>
                <a:noFill/>
              </a:ln>
            </p:spPr>
            <p:style>
              <a:lnRef idx="2">
                <a:srgbClr val="BDCA46">
                  <a:shade val="50000"/>
                </a:srgbClr>
              </a:lnRef>
              <a:fillRef idx="1">
                <a:srgbClr val="BDCA46"/>
              </a:fillRef>
              <a:effectRef idx="0">
                <a:srgbClr val="BDCA46"/>
              </a:effectRef>
              <a:fontRef idx="minor">
                <a:sysClr val="window" lastClr="FFFFFF"/>
              </a:fontRef>
            </p:style>
            <p:txBody>
              <a:bodyPr rot="0" spcFirstLastPara="0" vertOverflow="overflow" horzOverflow="overflow" vert="horz" wrap="square" lIns="310500" tIns="0" rIns="0" bIns="0" numCol="1" spcCol="0" rtlCol="0" fromWordArt="0" anchor="ctr" anchorCtr="0" forceAA="0" compatLnSpc="1">
                <a:normAutofit fontScale="25000" lnSpcReduction="20000"/>
              </a:bodyPr>
              <a:lstStyle/>
              <a:p>
                <a:pPr algn="l"/>
                <a:r>
                  <a:rPr lang="en-US" altLang="zh-CN" sz="3999" dirty="0">
                    <a:latin typeface="微软雅黑" panose="020B0503020204020204" pitchFamily="34" charset="-122"/>
                    <a:ea typeface="微软雅黑" panose="020B0503020204020204" pitchFamily="34" charset="-122"/>
                    <a:sym typeface="+mn-ea"/>
                  </a:rPr>
                  <a:t>			</a:t>
                </a:r>
              </a:p>
              <a:p>
                <a:pPr algn="l">
                  <a:lnSpc>
                    <a:spcPct val="170000"/>
                  </a:lnSpc>
                </a:pPr>
                <a:r>
                  <a:rPr lang="en-US" altLang="zh-CN" sz="3999" dirty="0">
                    <a:latin typeface="微软雅黑" panose="020B0503020204020204" pitchFamily="34" charset="-122"/>
                    <a:ea typeface="微软雅黑" panose="020B0503020204020204" pitchFamily="34" charset="-122"/>
                    <a:sym typeface="+mn-ea"/>
                  </a:rPr>
                  <a:t>	</a:t>
                </a:r>
                <a:r>
                  <a:rPr lang="zh-CN" altLang="en-US" sz="4800" dirty="0">
                    <a:latin typeface="微软雅黑" panose="020B0503020204020204" pitchFamily="34" charset="-122"/>
                    <a:ea typeface="微软雅黑" panose="020B0503020204020204" pitchFamily="34" charset="-122"/>
                    <a:sym typeface="+mn-ea"/>
                  </a:rPr>
                  <a:t>复用性高</a:t>
                </a:r>
              </a:p>
              <a:p>
                <a:pPr algn="l">
                  <a:lnSpc>
                    <a:spcPct val="170000"/>
                  </a:lnSpc>
                </a:pPr>
                <a:r>
                  <a:rPr lang="en-US" altLang="zh-CN" sz="4800" dirty="0">
                    <a:latin typeface="微软雅黑" panose="020B0503020204020204" pitchFamily="34" charset="-122"/>
                    <a:ea typeface="微软雅黑" panose="020B0503020204020204" pitchFamily="34" charset="-122"/>
                    <a:sym typeface="+mn-ea"/>
                  </a:rPr>
                  <a:t>	</a:t>
                </a:r>
                <a:r>
                  <a:rPr lang="zh-CN" altLang="en-US" sz="4800" dirty="0">
                    <a:solidFill>
                      <a:schemeClr val="bg1"/>
                    </a:solidFill>
                    <a:latin typeface="微软雅黑" panose="020B0503020204020204" pitchFamily="34" charset="-122"/>
                    <a:ea typeface="微软雅黑" panose="020B0503020204020204" pitchFamily="34" charset="-122"/>
                    <a:sym typeface="+mn-ea"/>
                  </a:rPr>
                  <a:t>计算速度快，测试耗时缩短了</a:t>
                </a:r>
                <a:r>
                  <a:rPr lang="en-US" altLang="zh-CN" sz="4800" dirty="0">
                    <a:solidFill>
                      <a:schemeClr val="bg1"/>
                    </a:solidFill>
                    <a:latin typeface="微软雅黑" panose="020B0503020204020204" pitchFamily="34" charset="-122"/>
                    <a:ea typeface="微软雅黑" panose="020B0503020204020204" pitchFamily="34" charset="-122"/>
                    <a:sym typeface="+mn-ea"/>
                  </a:rPr>
                  <a:t>90%</a:t>
                </a:r>
                <a:r>
                  <a:rPr lang="en-US" altLang="zh-CN" sz="4800" dirty="0">
                    <a:latin typeface="微软雅黑" panose="020B0503020204020204" pitchFamily="34" charset="-122"/>
                    <a:ea typeface="微软雅黑" panose="020B0503020204020204" pitchFamily="34" charset="-122"/>
                    <a:sym typeface="+mn-ea"/>
                  </a:rPr>
                  <a:t>		</a:t>
                </a:r>
                <a:r>
                  <a:rPr lang="zh-CN" altLang="en-US" sz="4800" dirty="0">
                    <a:latin typeface="微软雅黑" panose="020B0503020204020204" pitchFamily="34" charset="-122"/>
                    <a:ea typeface="微软雅黑" panose="020B0503020204020204" pitchFamily="34" charset="-122"/>
                    <a:sym typeface="+mn-ea"/>
                  </a:rPr>
                  <a:t>定位问题方便</a:t>
                </a:r>
              </a:p>
              <a:p>
                <a:pPr algn="l"/>
                <a:r>
                  <a:rPr lang="en-US" altLang="zh-CN" sz="4800" dirty="0">
                    <a:latin typeface="微软雅黑" panose="020B0503020204020204" pitchFamily="34" charset="-122"/>
                    <a:ea typeface="微软雅黑" panose="020B0503020204020204" pitchFamily="34" charset="-122"/>
                    <a:sym typeface="+mn-ea"/>
                  </a:rPr>
                  <a:t>	</a:t>
                </a:r>
                <a:endParaRPr lang="en-US" altLang="zh-CN" sz="4800" dirty="0">
                  <a:latin typeface="微软雅黑" panose="020B0503020204020204" pitchFamily="34" charset="-122"/>
                  <a:ea typeface="微软雅黑" panose="020B0503020204020204" pitchFamily="34" charset="-122"/>
                </a:endParaRPr>
              </a:p>
              <a:p>
                <a:pPr algn="l"/>
                <a:endParaRPr lang="en-US" altLang="zh-CN" sz="750" dirty="0">
                  <a:latin typeface="微软雅黑" panose="020B0503020204020204" pitchFamily="34" charset="-122"/>
                  <a:ea typeface="微软雅黑" panose="020B0503020204020204" pitchFamily="34" charset="-122"/>
                </a:endParaRPr>
              </a:p>
              <a:p>
                <a:pPr algn="l"/>
                <a:endParaRPr lang="en-US" altLang="zh-CN" sz="750" dirty="0">
                  <a:latin typeface="微软雅黑" panose="020B0503020204020204" pitchFamily="34" charset="-122"/>
                  <a:ea typeface="微软雅黑" panose="020B0503020204020204" pitchFamily="34" charset="-122"/>
                </a:endParaRPr>
              </a:p>
              <a:p>
                <a:pPr algn="l"/>
                <a:endParaRPr lang="zh-CN" altLang="en-US" sz="750" dirty="0">
                  <a:sym typeface="Arial" panose="020B0604020202020204" pitchFamily="34" charset="0"/>
                </a:endParaRPr>
              </a:p>
            </p:txBody>
          </p:sp>
          <p:sp>
            <p:nvSpPr>
              <p:cNvPr id="36" name="任意多边形 64">
                <a:extLst>
                  <a:ext uri="{FF2B5EF4-FFF2-40B4-BE49-F238E27FC236}">
                    <a16:creationId xmlns:a16="http://schemas.microsoft.com/office/drawing/2014/main" id="{CD7C1058-B284-ADCF-67C7-75C1606121F7}"/>
                  </a:ext>
                </a:extLst>
              </p:cNvPr>
              <p:cNvSpPr/>
              <p:nvPr>
                <p:custDataLst>
                  <p:tags r:id="rId6"/>
                </p:custDataLst>
              </p:nvPr>
            </p:nvSpPr>
            <p:spPr>
              <a:xfrm>
                <a:off x="5757005" y="5112505"/>
                <a:ext cx="521657" cy="1000512"/>
              </a:xfrm>
              <a:custGeom>
                <a:avLst/>
                <a:gdLst>
                  <a:gd name="connsiteX0" fmla="*/ 0 w 745331"/>
                  <a:gd name="connsiteY0" fmla="*/ 0 h 873919"/>
                  <a:gd name="connsiteX1" fmla="*/ 745331 w 745331"/>
                  <a:gd name="connsiteY1" fmla="*/ 428625 h 873919"/>
                  <a:gd name="connsiteX2" fmla="*/ 9525 w 745331"/>
                  <a:gd name="connsiteY2" fmla="*/ 873919 h 873919"/>
                  <a:gd name="connsiteX3" fmla="*/ 0 w 745331"/>
                  <a:gd name="connsiteY3" fmla="*/ 0 h 873919"/>
                </a:gdLst>
                <a:ahLst/>
                <a:cxnLst>
                  <a:cxn ang="0">
                    <a:pos x="connsiteX0" y="connsiteY0"/>
                  </a:cxn>
                  <a:cxn ang="0">
                    <a:pos x="connsiteX1" y="connsiteY1"/>
                  </a:cxn>
                  <a:cxn ang="0">
                    <a:pos x="connsiteX2" y="connsiteY2"/>
                  </a:cxn>
                  <a:cxn ang="0">
                    <a:pos x="connsiteX3" y="connsiteY3"/>
                  </a:cxn>
                </a:cxnLst>
                <a:rect l="l" t="t" r="r" b="b"/>
                <a:pathLst>
                  <a:path w="745331" h="873919">
                    <a:moveTo>
                      <a:pt x="0" y="0"/>
                    </a:moveTo>
                    <a:lnTo>
                      <a:pt x="745331" y="428625"/>
                    </a:lnTo>
                    <a:lnTo>
                      <a:pt x="9525" y="873919"/>
                    </a:lnTo>
                    <a:lnTo>
                      <a:pt x="0" y="0"/>
                    </a:lnTo>
                    <a:close/>
                  </a:path>
                </a:pathLst>
              </a:custGeom>
              <a:solidFill>
                <a:schemeClr val="accent2">
                  <a:lumMod val="75000"/>
                </a:schemeClr>
              </a:solidFill>
              <a:ln>
                <a:noFill/>
              </a:ln>
            </p:spPr>
            <p:style>
              <a:lnRef idx="2">
                <a:srgbClr val="BDCA46">
                  <a:shade val="50000"/>
                </a:srgbClr>
              </a:lnRef>
              <a:fillRef idx="1">
                <a:srgbClr val="BDCA46"/>
              </a:fillRef>
              <a:effectRef idx="0">
                <a:srgbClr val="BDCA46"/>
              </a:effectRef>
              <a:fontRef idx="minor">
                <a:sysClr val="window" lastClr="FFFFFF"/>
              </a:fontRef>
            </p:style>
            <p:txBody>
              <a:bodyPr rot="0" spcFirstLastPara="0" vertOverflow="overflow" horzOverflow="overflow" vert="horz" wrap="square" lIns="13500" tIns="0" rIns="108000" bIns="0" numCol="1" spcCol="0" rtlCol="0" fromWordArt="0" anchor="ctr" anchorCtr="0" forceAA="0" compatLnSpc="1">
                <a:normAutofit/>
              </a:bodyPr>
              <a:lstStyle/>
              <a:p>
                <a:pPr algn="ctr"/>
                <a:r>
                  <a:rPr lang="zh-CN" altLang="en-US" sz="1200" dirty="0">
                    <a:latin typeface="微软雅黑" panose="020B0503020204020204" pitchFamily="34" charset="-122"/>
                    <a:ea typeface="微软雅黑" panose="020B0503020204020204" pitchFamily="34" charset="-122"/>
                    <a:sym typeface="Arial" panose="020B0604020202020204" pitchFamily="34" charset="0"/>
                  </a:rPr>
                  <a:t>优势</a:t>
                </a:r>
              </a:p>
            </p:txBody>
          </p:sp>
        </p:grpSp>
      </p:grpSp>
    </p:spTree>
    <p:extLst>
      <p:ext uri="{BB962C8B-B14F-4D97-AF65-F5344CB8AC3E}">
        <p14:creationId xmlns:p14="http://schemas.microsoft.com/office/powerpoint/2010/main" val="4008852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273947" y="1987998"/>
            <a:ext cx="6596106" cy="830997"/>
          </a:xfrm>
          <a:prstGeom prst="rect">
            <a:avLst/>
          </a:prstGeom>
        </p:spPr>
        <p:txBody>
          <a:bodyPr wrap="square">
            <a:spAutoFit/>
          </a:bodyPr>
          <a:lstStyle/>
          <a:p>
            <a:pPr algn="ctr"/>
            <a:r>
              <a:rPr lang="en-US" altLang="zh-CN" sz="4800" b="1" dirty="0">
                <a:ln w="19050">
                  <a:noFill/>
                </a:ln>
                <a:solidFill>
                  <a:srgbClr val="FFFFFF"/>
                </a:solidFill>
                <a:latin typeface="微软雅黑" panose="020B0503020204020204" charset="-122"/>
                <a:ea typeface="微软雅黑" panose="020B0503020204020204" charset="-122"/>
              </a:rPr>
              <a:t>14.2</a:t>
            </a:r>
            <a:r>
              <a:rPr lang="zh-CN" altLang="en-US" sz="4800" b="1" dirty="0">
                <a:ln w="19050">
                  <a:noFill/>
                </a:ln>
                <a:solidFill>
                  <a:srgbClr val="FFFFFF"/>
                </a:solidFill>
                <a:latin typeface="微软雅黑" panose="020B0503020204020204" charset="-122"/>
                <a:ea typeface="微软雅黑" panose="020B0503020204020204" charset="-122"/>
              </a:rPr>
              <a:t> </a:t>
            </a:r>
            <a:r>
              <a:rPr lang="en-US" altLang="zh-CN" sz="4800" b="1" dirty="0">
                <a:ln w="19050">
                  <a:noFill/>
                </a:ln>
                <a:solidFill>
                  <a:srgbClr val="FFFFFF"/>
                </a:solidFill>
                <a:latin typeface="微软雅黑" panose="020B0503020204020204" charset="-122"/>
                <a:ea typeface="微软雅黑" panose="020B0503020204020204" charset="-122"/>
              </a:rPr>
              <a:t>AI</a:t>
            </a:r>
            <a:r>
              <a:rPr lang="zh-CN" altLang="en-US" sz="4800" b="1" dirty="0">
                <a:ln w="19050">
                  <a:noFill/>
                </a:ln>
                <a:solidFill>
                  <a:srgbClr val="FFFFFF"/>
                </a:solidFill>
                <a:latin typeface="微软雅黑" panose="020B0503020204020204" charset="-122"/>
                <a:ea typeface="微软雅黑" panose="020B0503020204020204" charset="-122"/>
              </a:rPr>
              <a:t>系统的测试</a:t>
            </a:r>
            <a:endParaRPr lang="zh-CN" altLang="zh-CN" sz="4800" b="1" dirty="0">
              <a:ln w="19050">
                <a:noFill/>
              </a:ln>
              <a:solidFill>
                <a:srgbClr val="FFFFFF"/>
              </a:solidFill>
              <a:latin typeface="微软雅黑" panose="020B0503020204020204" charset="-122"/>
              <a:ea typeface="微软雅黑" panose="020B0503020204020204" charset="-122"/>
            </a:endParaRPr>
          </a:p>
        </p:txBody>
      </p:sp>
      <p:sp>
        <p:nvSpPr>
          <p:cNvPr id="2" name="文本框 1">
            <a:extLst>
              <a:ext uri="{FF2B5EF4-FFF2-40B4-BE49-F238E27FC236}">
                <a16:creationId xmlns:a16="http://schemas.microsoft.com/office/drawing/2014/main" id="{6D16D683-0081-4BF7-019C-296B431017F9}"/>
              </a:ext>
            </a:extLst>
          </p:cNvPr>
          <p:cNvSpPr txBox="1"/>
          <p:nvPr/>
        </p:nvSpPr>
        <p:spPr>
          <a:xfrm>
            <a:off x="3730487" y="2889461"/>
            <a:ext cx="1683025" cy="523220"/>
          </a:xfrm>
          <a:prstGeom prst="rect">
            <a:avLst/>
          </a:prstGeom>
          <a:noFill/>
        </p:spPr>
        <p:txBody>
          <a:bodyPr wrap="none" rtlCol="0">
            <a:spAutoFit/>
          </a:bodyPr>
          <a:lstStyle/>
          <a:p>
            <a:r>
              <a:rPr kumimoji="1" lang="en-US" altLang="zh-CN" sz="2800" b="1" dirty="0">
                <a:solidFill>
                  <a:srgbClr val="0070C0"/>
                </a:solidFill>
              </a:rPr>
              <a:t>Test</a:t>
            </a:r>
            <a:r>
              <a:rPr kumimoji="1" lang="zh-CN" altLang="en-US" sz="2800" b="1" dirty="0">
                <a:solidFill>
                  <a:srgbClr val="0070C0"/>
                </a:solidFill>
              </a:rPr>
              <a:t> </a:t>
            </a:r>
            <a:r>
              <a:rPr kumimoji="1" lang="en-US" altLang="zh-CN" sz="2800" b="1" dirty="0">
                <a:solidFill>
                  <a:srgbClr val="0070C0"/>
                </a:solidFill>
              </a:rPr>
              <a:t>for</a:t>
            </a:r>
            <a:r>
              <a:rPr kumimoji="1" lang="zh-CN" altLang="en-US" sz="2800" b="1" dirty="0">
                <a:solidFill>
                  <a:srgbClr val="0070C0"/>
                </a:solidFill>
              </a:rPr>
              <a:t> </a:t>
            </a:r>
            <a:r>
              <a:rPr kumimoji="1" lang="en-US" altLang="zh-CN" sz="2800" b="1" dirty="0">
                <a:solidFill>
                  <a:srgbClr val="0070C0"/>
                </a:solidFill>
              </a:rPr>
              <a:t>AI</a:t>
            </a:r>
            <a:endParaRPr kumimoji="1" lang="zh-CN" altLang="en-US" sz="2800" b="1" dirty="0">
              <a:solidFill>
                <a:srgbClr val="0070C0"/>
              </a:solidFill>
            </a:endParaRPr>
          </a:p>
        </p:txBody>
      </p:sp>
      <p:sp>
        <p:nvSpPr>
          <p:cNvPr id="4" name="文本框 3">
            <a:extLst>
              <a:ext uri="{FF2B5EF4-FFF2-40B4-BE49-F238E27FC236}">
                <a16:creationId xmlns:a16="http://schemas.microsoft.com/office/drawing/2014/main" id="{052A9B59-CDFD-0F29-5B50-297270D686D0}"/>
              </a:ext>
            </a:extLst>
          </p:cNvPr>
          <p:cNvSpPr txBox="1"/>
          <p:nvPr/>
        </p:nvSpPr>
        <p:spPr>
          <a:xfrm>
            <a:off x="2968419" y="3411223"/>
            <a:ext cx="4495062" cy="1726178"/>
          </a:xfrm>
          <a:prstGeom prst="rect">
            <a:avLst/>
          </a:prstGeom>
          <a:noFill/>
        </p:spPr>
        <p:txBody>
          <a:bodyPr wrap="square">
            <a:spAutoFit/>
          </a:bodyPr>
          <a:lstStyle/>
          <a:p>
            <a:pPr algn="just">
              <a:lnSpc>
                <a:spcPct val="120000"/>
              </a:lnSpc>
            </a:pPr>
            <a:r>
              <a:rPr lang="en-US" altLang="zh-CN" sz="1800" kern="100" dirty="0">
                <a:solidFill>
                  <a:schemeClr val="accent1">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14.2.1</a:t>
            </a:r>
            <a:r>
              <a:rPr lang="zh-CN" altLang="en-US" sz="1800" kern="100" dirty="0">
                <a:solidFill>
                  <a:schemeClr val="accent1">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1800" kern="100" dirty="0">
                <a:solidFill>
                  <a:schemeClr val="accent1">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 </a:t>
            </a:r>
            <a:r>
              <a:rPr lang="en" altLang="zh-CN" sz="1800" kern="100" dirty="0">
                <a:solidFill>
                  <a:schemeClr val="accent1">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AI</a:t>
            </a:r>
            <a:r>
              <a:rPr lang="zh-CN" altLang="en-US" sz="1800" kern="100" dirty="0">
                <a:solidFill>
                  <a:schemeClr val="accent1">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系统的不确定性和不可解释性</a:t>
            </a:r>
            <a:endParaRPr lang="en-US" altLang="zh-CN" sz="1800" kern="100" dirty="0">
              <a:solidFill>
                <a:schemeClr val="accent1">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lnSpc>
                <a:spcPct val="120000"/>
              </a:lnSpc>
            </a:pPr>
            <a:r>
              <a:rPr lang="en-US" altLang="zh-CN" sz="1800" kern="100" dirty="0">
                <a:solidFill>
                  <a:schemeClr val="accent1">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14.2.2</a:t>
            </a:r>
            <a:r>
              <a:rPr lang="zh-CN" altLang="en-US" sz="1800" kern="100" dirty="0">
                <a:solidFill>
                  <a:schemeClr val="accent1">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1800" kern="100" dirty="0">
                <a:solidFill>
                  <a:schemeClr val="accent1">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 </a:t>
            </a:r>
            <a:r>
              <a:rPr lang="en" altLang="zh-CN" sz="1800" kern="100" dirty="0">
                <a:solidFill>
                  <a:schemeClr val="accent1">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AI</a:t>
            </a:r>
            <a:r>
              <a:rPr lang="zh-CN" altLang="en-US" sz="1800" kern="100" dirty="0">
                <a:solidFill>
                  <a:schemeClr val="accent1">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系统的白盒测试</a:t>
            </a:r>
            <a:endParaRPr lang="en-US" altLang="zh-CN" sz="1800" kern="100" dirty="0">
              <a:solidFill>
                <a:schemeClr val="accent1">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lnSpc>
                <a:spcPct val="120000"/>
              </a:lnSpc>
            </a:pPr>
            <a:r>
              <a:rPr lang="en-US" altLang="zh-CN" sz="1800" kern="100" dirty="0">
                <a:solidFill>
                  <a:schemeClr val="accent1">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14.2.3</a:t>
            </a:r>
            <a:r>
              <a:rPr lang="zh-CN" altLang="en-US" sz="1800" kern="100" dirty="0">
                <a:solidFill>
                  <a:schemeClr val="accent1">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1800" kern="100" dirty="0">
                <a:solidFill>
                  <a:schemeClr val="accent1">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 </a:t>
            </a:r>
            <a:r>
              <a:rPr lang="en" altLang="zh-CN" sz="1800" kern="100" dirty="0">
                <a:solidFill>
                  <a:schemeClr val="accent1">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AI</a:t>
            </a:r>
            <a:r>
              <a:rPr lang="zh-CN" altLang="en-US" sz="1800" kern="100" dirty="0">
                <a:solidFill>
                  <a:schemeClr val="accent1">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系统的算法验证</a:t>
            </a:r>
            <a:endParaRPr lang="en-US" altLang="zh-CN" sz="1800" kern="100" dirty="0">
              <a:solidFill>
                <a:schemeClr val="accent1">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lnSpc>
                <a:spcPct val="120000"/>
              </a:lnSpc>
            </a:pPr>
            <a:r>
              <a:rPr lang="en-US" altLang="zh-CN" sz="1800" kern="100" dirty="0">
                <a:solidFill>
                  <a:schemeClr val="accent1">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14.2.4</a:t>
            </a:r>
            <a:r>
              <a:rPr lang="zh-CN" altLang="en-US" sz="1800" kern="100" dirty="0">
                <a:solidFill>
                  <a:schemeClr val="accent1">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1800" kern="100" dirty="0">
                <a:solidFill>
                  <a:schemeClr val="accent1">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 </a:t>
            </a:r>
            <a:r>
              <a:rPr lang="zh-CN" altLang="en-US" sz="1800" kern="100" dirty="0">
                <a:solidFill>
                  <a:schemeClr val="accent1">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示例：针对智能语音的设计与执行	</a:t>
            </a:r>
            <a:endParaRPr lang="en-US" altLang="zh-CN" sz="1800" kern="100" dirty="0">
              <a:solidFill>
                <a:schemeClr val="accent1">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006685760"/>
      </p:ext>
    </p:extLst>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E6A3B369-4357-B149-8CB3-DFAFE0B57D7C}"/>
              </a:ext>
            </a:extLst>
          </p:cNvPr>
          <p:cNvSpPr>
            <a:spLocks noGrp="1"/>
          </p:cNvSpPr>
          <p:nvPr>
            <p:ph type="title"/>
          </p:nvPr>
        </p:nvSpPr>
        <p:spPr>
          <a:xfrm>
            <a:off x="529694" y="221931"/>
            <a:ext cx="7765322" cy="727838"/>
          </a:xfrm>
        </p:spPr>
        <p:txBody>
          <a:bodyPr/>
          <a:lstStyle/>
          <a:p>
            <a:r>
              <a:rPr lang="en-US" altLang="zh-CN" dirty="0"/>
              <a:t>Test for AI ~ </a:t>
            </a:r>
            <a:r>
              <a:rPr lang="zh-CN" altLang="en-US" dirty="0"/>
              <a:t>从图灵测试说起</a:t>
            </a:r>
            <a:r>
              <a:rPr lang="en-US" altLang="zh-CN" dirty="0"/>
              <a:t> </a:t>
            </a:r>
            <a:endParaRPr lang="zh-CN" altLang="en-US" dirty="0"/>
          </a:p>
        </p:txBody>
      </p:sp>
      <p:pic>
        <p:nvPicPr>
          <p:cNvPr id="2" name="图片 1">
            <a:extLst>
              <a:ext uri="{FF2B5EF4-FFF2-40B4-BE49-F238E27FC236}">
                <a16:creationId xmlns:a16="http://schemas.microsoft.com/office/drawing/2014/main" id="{B435B8D6-E5CB-4AC3-2B19-8DA22414CB35}"/>
              </a:ext>
            </a:extLst>
          </p:cNvPr>
          <p:cNvPicPr>
            <a:picLocks noChangeAspect="1"/>
          </p:cNvPicPr>
          <p:nvPr/>
        </p:nvPicPr>
        <p:blipFill>
          <a:blip r:embed="rId3"/>
          <a:stretch>
            <a:fillRect/>
          </a:stretch>
        </p:blipFill>
        <p:spPr>
          <a:xfrm>
            <a:off x="294390" y="1192782"/>
            <a:ext cx="3793828" cy="3422405"/>
          </a:xfrm>
          <a:prstGeom prst="rect">
            <a:avLst/>
          </a:prstGeom>
        </p:spPr>
      </p:pic>
      <p:pic>
        <p:nvPicPr>
          <p:cNvPr id="3" name="图片 2">
            <a:extLst>
              <a:ext uri="{FF2B5EF4-FFF2-40B4-BE49-F238E27FC236}">
                <a16:creationId xmlns:a16="http://schemas.microsoft.com/office/drawing/2014/main" id="{803357A8-155C-F1B2-25C0-0A1F238708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9729" y="1192783"/>
            <a:ext cx="4563206" cy="3422405"/>
          </a:xfrm>
          <a:prstGeom prst="rect">
            <a:avLst/>
          </a:prstGeom>
        </p:spPr>
      </p:pic>
      <p:sp>
        <p:nvSpPr>
          <p:cNvPr id="24" name="矩形 23">
            <a:extLst>
              <a:ext uri="{FF2B5EF4-FFF2-40B4-BE49-F238E27FC236}">
                <a16:creationId xmlns:a16="http://schemas.microsoft.com/office/drawing/2014/main" id="{3D17E9FA-32E2-7027-1D69-2B861161B69D}"/>
              </a:ext>
            </a:extLst>
          </p:cNvPr>
          <p:cNvSpPr/>
          <p:nvPr/>
        </p:nvSpPr>
        <p:spPr>
          <a:xfrm>
            <a:off x="5860955" y="1910058"/>
            <a:ext cx="1362346" cy="1987852"/>
          </a:xfrm>
          <a:prstGeom prst="rect">
            <a:avLst/>
          </a:prstGeom>
        </p:spPr>
        <p:txBody>
          <a:bodyPr wrap="square">
            <a:spAutoFit/>
          </a:bodyPr>
          <a:lstStyle/>
          <a:p>
            <a:pPr algn="ctr">
              <a:lnSpc>
                <a:spcPct val="200000"/>
              </a:lnSpc>
            </a:pPr>
            <a:r>
              <a:rPr lang="zh-CN" altLang="en-US" sz="1600" dirty="0">
                <a:solidFill>
                  <a:srgbClr val="00B0F0"/>
                </a:solidFill>
                <a:latin typeface="微软雅黑" panose="020B0503020204020204" pitchFamily="34" charset="-122"/>
                <a:ea typeface="微软雅黑" panose="020B0503020204020204" pitchFamily="34" charset="-122"/>
              </a:rPr>
              <a:t>计算能力</a:t>
            </a:r>
            <a:endParaRPr lang="en-US" altLang="zh-CN" sz="1600" dirty="0">
              <a:solidFill>
                <a:srgbClr val="00B0F0"/>
              </a:solidFill>
              <a:latin typeface="微软雅黑" panose="020B0503020204020204" pitchFamily="34" charset="-122"/>
              <a:ea typeface="微软雅黑" panose="020B0503020204020204" pitchFamily="34" charset="-122"/>
            </a:endParaRPr>
          </a:p>
          <a:p>
            <a:pPr algn="ctr">
              <a:lnSpc>
                <a:spcPct val="200000"/>
              </a:lnSpc>
            </a:pPr>
            <a:r>
              <a:rPr lang="zh-CN" altLang="en-US" sz="1600" dirty="0">
                <a:solidFill>
                  <a:srgbClr val="00B0F0"/>
                </a:solidFill>
                <a:latin typeface="微软雅黑" panose="020B0503020204020204" pitchFamily="34" charset="-122"/>
                <a:ea typeface="微软雅黑" panose="020B0503020204020204" pitchFamily="34" charset="-122"/>
              </a:rPr>
              <a:t>产生随机数</a:t>
            </a:r>
            <a:endParaRPr lang="en-US" altLang="zh-CN" sz="1600" dirty="0">
              <a:solidFill>
                <a:srgbClr val="00B0F0"/>
              </a:solidFill>
              <a:latin typeface="微软雅黑" panose="020B0503020204020204" pitchFamily="34" charset="-122"/>
              <a:ea typeface="微软雅黑" panose="020B0503020204020204" pitchFamily="34" charset="-122"/>
            </a:endParaRPr>
          </a:p>
          <a:p>
            <a:pPr algn="ctr">
              <a:lnSpc>
                <a:spcPct val="200000"/>
              </a:lnSpc>
            </a:pPr>
            <a:r>
              <a:rPr lang="zh-CN" altLang="en-US" sz="1600" dirty="0">
                <a:solidFill>
                  <a:srgbClr val="00B0F0"/>
                </a:solidFill>
                <a:latin typeface="微软雅黑" panose="020B0503020204020204" pitchFamily="34" charset="-122"/>
                <a:ea typeface="微软雅黑" panose="020B0503020204020204" pitchFamily="34" charset="-122"/>
              </a:rPr>
              <a:t>常识</a:t>
            </a:r>
            <a:endParaRPr lang="en-US" altLang="zh-CN" sz="1600" dirty="0">
              <a:solidFill>
                <a:srgbClr val="00B0F0"/>
              </a:solidFill>
              <a:latin typeface="微软雅黑" panose="020B0503020204020204" pitchFamily="34" charset="-122"/>
              <a:ea typeface="微软雅黑" panose="020B0503020204020204" pitchFamily="34" charset="-122"/>
            </a:endParaRPr>
          </a:p>
          <a:p>
            <a:pPr algn="ctr">
              <a:lnSpc>
                <a:spcPct val="200000"/>
              </a:lnSpc>
            </a:pPr>
            <a:r>
              <a:rPr lang="zh-CN" altLang="en-US" sz="1600" dirty="0">
                <a:solidFill>
                  <a:srgbClr val="00B0F0"/>
                </a:solidFill>
                <a:latin typeface="微软雅黑" panose="020B0503020204020204" pitchFamily="34" charset="-122"/>
                <a:ea typeface="微软雅黑" panose="020B0503020204020204" pitchFamily="34" charset="-122"/>
              </a:rPr>
              <a:t>推理力</a:t>
            </a:r>
            <a:endParaRPr lang="en-US" altLang="zh-CN" sz="1600" dirty="0">
              <a:solidFill>
                <a:srgbClr val="00B0F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13891438"/>
      </p:ext>
    </p:extLst>
  </p:cSld>
  <p:clrMapOvr>
    <a:masterClrMapping/>
  </p:clrMapOvr>
  <p:transition spd="slow">
    <p:strips dir="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913398" y="314087"/>
            <a:ext cx="4425618" cy="3998421"/>
          </a:xfrm>
        </p:spPr>
        <p:txBody>
          <a:bodyPr>
            <a:noAutofit/>
          </a:bodyPr>
          <a:lstStyle/>
          <a:p>
            <a:r>
              <a:rPr lang="en-US" altLang="zh-CN" sz="2400" kern="100" dirty="0">
                <a:effectLst/>
                <a:latin typeface="Microsoft YaHei" panose="020B0503020204020204" pitchFamily="34" charset="-122"/>
                <a:ea typeface="Microsoft YaHei" panose="020B0503020204020204" pitchFamily="34" charset="-122"/>
                <a:cs typeface="Times New Roman" panose="02020603050405020304" pitchFamily="18" charset="0"/>
              </a:rPr>
              <a:t>14.1 </a:t>
            </a:r>
            <a:r>
              <a:rPr lang="zh-CN" altLang="en-US" sz="2400" kern="100" dirty="0">
                <a:effectLst/>
                <a:latin typeface="Microsoft YaHei" panose="020B0503020204020204" pitchFamily="34" charset="-122"/>
                <a:ea typeface="Microsoft YaHei" panose="020B0503020204020204" pitchFamily="34" charset="-122"/>
                <a:cs typeface="Times New Roman" panose="02020603050405020304" pitchFamily="18" charset="0"/>
              </a:rPr>
              <a:t>大数据的测试</a:t>
            </a:r>
            <a:endParaRPr lang="en-US" altLang="zh-CN" sz="24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r>
              <a:rPr lang="en-US" altLang="zh-CN" sz="2400" kern="100" dirty="0">
                <a:effectLst/>
                <a:latin typeface="Microsoft YaHei" panose="020B0503020204020204" pitchFamily="34" charset="-122"/>
                <a:ea typeface="Microsoft YaHei" panose="020B0503020204020204" pitchFamily="34" charset="-122"/>
                <a:cs typeface="Times New Roman" panose="02020603050405020304" pitchFamily="18" charset="0"/>
              </a:rPr>
              <a:t>14.2 </a:t>
            </a:r>
            <a:r>
              <a:rPr lang="en" altLang="zh-CN" sz="2400" kern="100" dirty="0">
                <a:effectLst/>
                <a:latin typeface="Microsoft YaHei" panose="020B0503020204020204" pitchFamily="34" charset="-122"/>
                <a:ea typeface="Microsoft YaHei" panose="020B0503020204020204" pitchFamily="34" charset="-122"/>
                <a:cs typeface="Times New Roman" panose="02020603050405020304" pitchFamily="18" charset="0"/>
              </a:rPr>
              <a:t>AI</a:t>
            </a:r>
            <a:r>
              <a:rPr lang="zh-CN" altLang="en-US" sz="2400" kern="100" dirty="0">
                <a:effectLst/>
                <a:latin typeface="Microsoft YaHei" panose="020B0503020204020204" pitchFamily="34" charset="-122"/>
                <a:ea typeface="Microsoft YaHei" panose="020B0503020204020204" pitchFamily="34" charset="-122"/>
                <a:cs typeface="Times New Roman" panose="02020603050405020304" pitchFamily="18" charset="0"/>
              </a:rPr>
              <a:t>系统的测试</a:t>
            </a:r>
            <a:endParaRPr lang="en-US" altLang="zh-CN" sz="24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r>
              <a:rPr lang="en-US" altLang="zh-CN" sz="2400" kern="100" dirty="0">
                <a:effectLst/>
                <a:latin typeface="Microsoft YaHei" panose="020B0503020204020204" pitchFamily="34" charset="-122"/>
                <a:ea typeface="Microsoft YaHei" panose="020B0503020204020204" pitchFamily="34" charset="-122"/>
                <a:cs typeface="Times New Roman" panose="02020603050405020304" pitchFamily="18" charset="0"/>
              </a:rPr>
              <a:t>14.3 </a:t>
            </a:r>
            <a:r>
              <a:rPr lang="en" altLang="zh-CN" sz="2400" kern="100" dirty="0">
                <a:effectLst/>
                <a:latin typeface="Microsoft YaHei" panose="020B0503020204020204" pitchFamily="34" charset="-122"/>
                <a:ea typeface="Microsoft YaHei" panose="020B0503020204020204" pitchFamily="34" charset="-122"/>
                <a:cs typeface="Times New Roman" panose="02020603050405020304" pitchFamily="18" charset="0"/>
              </a:rPr>
              <a:t>AI</a:t>
            </a:r>
            <a:r>
              <a:rPr lang="zh-CN" altLang="en-US" sz="2400" kern="100" dirty="0">
                <a:effectLst/>
                <a:latin typeface="Microsoft YaHei" panose="020B0503020204020204" pitchFamily="34" charset="-122"/>
                <a:ea typeface="Microsoft YaHei" panose="020B0503020204020204" pitchFamily="34" charset="-122"/>
                <a:cs typeface="Times New Roman" panose="02020603050405020304" pitchFamily="18" charset="0"/>
              </a:rPr>
              <a:t>助力软件测试</a:t>
            </a:r>
            <a:endParaRPr lang="en-US" altLang="zh-CN" sz="24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r>
              <a:rPr lang="en-US" altLang="zh-CN" sz="2400" kern="100" dirty="0">
                <a:effectLst/>
                <a:latin typeface="Microsoft YaHei" panose="020B0503020204020204" pitchFamily="34" charset="-122"/>
                <a:ea typeface="Microsoft YaHei" panose="020B0503020204020204" pitchFamily="34" charset="-122"/>
                <a:cs typeface="Times New Roman" panose="02020603050405020304" pitchFamily="18" charset="0"/>
              </a:rPr>
              <a:t>14.4 </a:t>
            </a:r>
            <a:r>
              <a:rPr lang="zh-CN" altLang="en-US" sz="2400" kern="100" dirty="0">
                <a:effectLst/>
                <a:latin typeface="Microsoft YaHei" panose="020B0503020204020204" pitchFamily="34" charset="-122"/>
                <a:ea typeface="Microsoft YaHei" panose="020B0503020204020204" pitchFamily="34" charset="-122"/>
                <a:cs typeface="Times New Roman" panose="02020603050405020304" pitchFamily="18" charset="0"/>
              </a:rPr>
              <a:t>软件测试工具的未来</a:t>
            </a:r>
            <a:endParaRPr lang="en-US" altLang="zh-CN" sz="24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r>
              <a:rPr lang="en-US" altLang="zh-CN" sz="2400" kern="100" dirty="0">
                <a:effectLst/>
                <a:latin typeface="Microsoft YaHei" panose="020B0503020204020204" pitchFamily="34" charset="-122"/>
                <a:ea typeface="Microsoft YaHei" panose="020B0503020204020204" pitchFamily="34" charset="-122"/>
                <a:cs typeface="Times New Roman" panose="02020603050405020304" pitchFamily="18" charset="0"/>
              </a:rPr>
              <a:t>14.5 </a:t>
            </a:r>
            <a:r>
              <a:rPr lang="zh-CN" altLang="en-US" sz="2400" kern="100" dirty="0">
                <a:effectLst/>
                <a:latin typeface="Microsoft YaHei" panose="020B0503020204020204" pitchFamily="34" charset="-122"/>
                <a:ea typeface="Microsoft YaHei" panose="020B0503020204020204" pitchFamily="34" charset="-122"/>
                <a:cs typeface="Times New Roman" panose="02020603050405020304" pitchFamily="18" charset="0"/>
              </a:rPr>
              <a:t>彻底实现持续测试</a:t>
            </a:r>
            <a:endParaRPr lang="en-US" altLang="zh-CN" sz="24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r>
              <a:rPr lang="en-US" altLang="zh-CN" sz="2400" kern="100" dirty="0">
                <a:effectLst/>
                <a:latin typeface="Microsoft YaHei" panose="020B0503020204020204" pitchFamily="34" charset="-122"/>
                <a:ea typeface="Microsoft YaHei" panose="020B0503020204020204" pitchFamily="34" charset="-122"/>
                <a:cs typeface="Times New Roman" panose="02020603050405020304" pitchFamily="18" charset="0"/>
              </a:rPr>
              <a:t>14.6 </a:t>
            </a:r>
            <a:r>
              <a:rPr lang="zh-CN" altLang="en-US" sz="2400" kern="100" dirty="0">
                <a:effectLst/>
                <a:latin typeface="Microsoft YaHei" panose="020B0503020204020204" pitchFamily="34" charset="-122"/>
                <a:ea typeface="Microsoft YaHei" panose="020B0503020204020204" pitchFamily="34" charset="-122"/>
                <a:cs typeface="Times New Roman" panose="02020603050405020304" pitchFamily="18" charset="0"/>
              </a:rPr>
              <a:t>软件测试发展趋势</a:t>
            </a:r>
            <a:endParaRPr lang="zh-CN" altLang="en-US"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57436038-91C8-0918-3D82-9C07D7837786}"/>
              </a:ext>
            </a:extLst>
          </p:cNvPr>
          <p:cNvSpPr txBox="1"/>
          <p:nvPr/>
        </p:nvSpPr>
        <p:spPr>
          <a:xfrm>
            <a:off x="0" y="4490859"/>
            <a:ext cx="2669320" cy="338554"/>
          </a:xfrm>
          <a:prstGeom prst="rect">
            <a:avLst/>
          </a:prstGeom>
          <a:noFill/>
        </p:spPr>
        <p:txBody>
          <a:bodyPr wrap="none" rtlCol="0">
            <a:spAutoFit/>
          </a:bodyPr>
          <a:lstStyle/>
          <a:p>
            <a:r>
              <a:rPr kumimoji="1" lang="zh-CN" altLang="en-US" sz="1600" dirty="0">
                <a:solidFill>
                  <a:schemeClr val="bg1">
                    <a:lumMod val="65000"/>
                  </a:schemeClr>
                </a:solidFill>
              </a:rPr>
              <a:t>版权所有</a:t>
            </a:r>
            <a:r>
              <a:rPr kumimoji="1" lang="en-US" altLang="zh-CN" sz="1600" dirty="0">
                <a:solidFill>
                  <a:schemeClr val="bg1">
                    <a:lumMod val="65000"/>
                  </a:schemeClr>
                </a:solidFill>
              </a:rPr>
              <a:t>©️</a:t>
            </a:r>
            <a:r>
              <a:rPr kumimoji="1" lang="zh-CN" altLang="en-US" sz="1600" dirty="0">
                <a:solidFill>
                  <a:schemeClr val="bg1">
                    <a:lumMod val="65000"/>
                  </a:schemeClr>
                </a:solidFill>
              </a:rPr>
              <a:t> 仅限于教学使用</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B28A8A-3F93-9E0F-450D-E797BE2AF271}"/>
              </a:ext>
            </a:extLst>
          </p:cNvPr>
          <p:cNvSpPr>
            <a:spLocks noGrp="1"/>
          </p:cNvSpPr>
          <p:nvPr>
            <p:ph type="title"/>
          </p:nvPr>
        </p:nvSpPr>
        <p:spPr>
          <a:xfrm>
            <a:off x="559824" y="300036"/>
            <a:ext cx="6215062" cy="421482"/>
          </a:xfrm>
        </p:spPr>
        <p:txBody>
          <a:bodyPr/>
          <a:lstStyle/>
          <a:p>
            <a:r>
              <a:rPr lang="zh-CN" altLang="en-US" dirty="0"/>
              <a:t>如何测试</a:t>
            </a:r>
            <a:r>
              <a:rPr lang="en-US" altLang="zh-CN" dirty="0"/>
              <a:t>AI</a:t>
            </a:r>
            <a:r>
              <a:rPr lang="zh-CN" altLang="en-US" dirty="0"/>
              <a:t>软件？</a:t>
            </a:r>
          </a:p>
        </p:txBody>
      </p:sp>
      <p:pic>
        <p:nvPicPr>
          <p:cNvPr id="4" name="Picture 2" descr="https://mmbiz.qlogo.cn/mmbiz/CMOUUEcN8Fe7H4Ia4xO3p4DictHTK1WFF8hia1Cy6Q0pyyufPmnOqd9l4rQRQcK79KupIvEMPdzfxWMeTQmmAOhQ/0?wx_fmt=png">
            <a:extLst>
              <a:ext uri="{FF2B5EF4-FFF2-40B4-BE49-F238E27FC236}">
                <a16:creationId xmlns:a16="http://schemas.microsoft.com/office/drawing/2014/main" id="{5F44911E-4676-3EF6-520A-04CCC80CA0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9714" y="940373"/>
            <a:ext cx="3757206" cy="3452852"/>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14E1F7F7-A4E8-8B04-2CF7-D51274DF45AD}"/>
              </a:ext>
            </a:extLst>
          </p:cNvPr>
          <p:cNvSpPr/>
          <p:nvPr/>
        </p:nvSpPr>
        <p:spPr>
          <a:xfrm>
            <a:off x="409353" y="1466470"/>
            <a:ext cx="4572000" cy="2400657"/>
          </a:xfrm>
          <a:prstGeom prst="rect">
            <a:avLst/>
          </a:prstGeom>
        </p:spPr>
        <p:txBody>
          <a:bodyPr>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测试AI软件，检验它有没有学习能力，本质上，就是算法的验证，即对元</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启发式搜索算法、</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深度）强化学习等算法或其组合进行验证，一般通过实验进行，借助大量数据进行普适性验证。</a:t>
            </a:r>
          </a:p>
        </p:txBody>
      </p:sp>
    </p:spTree>
    <p:extLst>
      <p:ext uri="{BB962C8B-B14F-4D97-AF65-F5344CB8AC3E}">
        <p14:creationId xmlns:p14="http://schemas.microsoft.com/office/powerpoint/2010/main" val="18601881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D53BE5-AD67-DB10-8BC4-D2E6726A7193}"/>
              </a:ext>
            </a:extLst>
          </p:cNvPr>
          <p:cNvSpPr>
            <a:spLocks noGrp="1"/>
          </p:cNvSpPr>
          <p:nvPr>
            <p:ph type="title"/>
          </p:nvPr>
        </p:nvSpPr>
        <p:spPr>
          <a:xfrm>
            <a:off x="507463" y="257899"/>
            <a:ext cx="2974811" cy="421482"/>
          </a:xfrm>
        </p:spPr>
        <p:txBody>
          <a:bodyPr/>
          <a:lstStyle/>
          <a:p>
            <a:r>
              <a:rPr kumimoji="1" lang="zh-CN" altLang="en-US" dirty="0"/>
              <a:t>测试方法</a:t>
            </a:r>
          </a:p>
        </p:txBody>
      </p:sp>
      <p:pic>
        <p:nvPicPr>
          <p:cNvPr id="4" name="图片 3">
            <a:extLst>
              <a:ext uri="{FF2B5EF4-FFF2-40B4-BE49-F238E27FC236}">
                <a16:creationId xmlns:a16="http://schemas.microsoft.com/office/drawing/2014/main" id="{0587B43A-5DD5-A888-525A-127993F5DC89}"/>
              </a:ext>
            </a:extLst>
          </p:cNvPr>
          <p:cNvPicPr>
            <a:picLocks noChangeAspect="1"/>
          </p:cNvPicPr>
          <p:nvPr/>
        </p:nvPicPr>
        <p:blipFill>
          <a:blip r:embed="rId2"/>
          <a:stretch>
            <a:fillRect/>
          </a:stretch>
        </p:blipFill>
        <p:spPr>
          <a:xfrm>
            <a:off x="791391" y="798808"/>
            <a:ext cx="2898107" cy="1546349"/>
          </a:xfrm>
          <a:prstGeom prst="rect">
            <a:avLst/>
          </a:prstGeom>
        </p:spPr>
      </p:pic>
      <p:sp>
        <p:nvSpPr>
          <p:cNvPr id="5" name="圆角矩形 4">
            <a:extLst>
              <a:ext uri="{FF2B5EF4-FFF2-40B4-BE49-F238E27FC236}">
                <a16:creationId xmlns:a16="http://schemas.microsoft.com/office/drawing/2014/main" id="{3AF4E8BB-C5CE-6A1E-2E15-153F1A4ECCF7}"/>
              </a:ext>
            </a:extLst>
          </p:cNvPr>
          <p:cNvSpPr/>
          <p:nvPr/>
        </p:nvSpPr>
        <p:spPr>
          <a:xfrm>
            <a:off x="2923953" y="2931949"/>
            <a:ext cx="1116641" cy="863875"/>
          </a:xfrm>
          <a:prstGeom prst="roundRect">
            <a:avLst/>
          </a:prstGeom>
          <a:solidFill>
            <a:schemeClr val="accent6">
              <a:lumMod val="20000"/>
              <a:lumOff val="80000"/>
            </a:schemeClr>
          </a:solidFill>
          <a:effectLst>
            <a:glow rad="63500">
              <a:schemeClr val="accent2">
                <a:satMod val="175000"/>
                <a:alpha val="40000"/>
              </a:schemeClr>
            </a:glow>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kumimoji="1" lang="zh-CN" altLang="en-US" sz="2000" dirty="0">
                <a:solidFill>
                  <a:srgbClr val="1E4649"/>
                </a:solidFill>
                <a:latin typeface="微软雅黑" panose="020B0503020204020204" pitchFamily="34" charset="-122"/>
                <a:ea typeface="微软雅黑" panose="020B0503020204020204" pitchFamily="34" charset="-122"/>
                <a:cs typeface="Yuanti SC" charset="-122"/>
              </a:rPr>
              <a:t>验证与测试</a:t>
            </a:r>
          </a:p>
        </p:txBody>
      </p:sp>
      <p:sp>
        <p:nvSpPr>
          <p:cNvPr id="6" name="圆角矩形 5">
            <a:extLst>
              <a:ext uri="{FF2B5EF4-FFF2-40B4-BE49-F238E27FC236}">
                <a16:creationId xmlns:a16="http://schemas.microsoft.com/office/drawing/2014/main" id="{6ED60CCD-D808-4757-BAD6-B822370FDF50}"/>
              </a:ext>
            </a:extLst>
          </p:cNvPr>
          <p:cNvSpPr/>
          <p:nvPr/>
        </p:nvSpPr>
        <p:spPr>
          <a:xfrm>
            <a:off x="425468" y="3086492"/>
            <a:ext cx="1364401" cy="536943"/>
          </a:xfrm>
          <a:prstGeom prst="roundRect">
            <a:avLst/>
          </a:prstGeom>
          <a:noFill/>
          <a:ln w="9525">
            <a:solidFill>
              <a:schemeClr val="tx1">
                <a:lumMod val="95000"/>
              </a:schemeClr>
            </a:solidFill>
          </a:ln>
          <a:effectLst>
            <a:glow rad="63500">
              <a:schemeClr val="accent2">
                <a:satMod val="175000"/>
                <a:alpha val="40000"/>
              </a:schemeClr>
            </a:glow>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kumimoji="1" lang="zh-CN" altLang="en-US" sz="1800" dirty="0">
                <a:solidFill>
                  <a:schemeClr val="tx1">
                    <a:lumMod val="95000"/>
                  </a:schemeClr>
                </a:solidFill>
                <a:latin typeface="微软雅黑" panose="020B0503020204020204" pitchFamily="34" charset="-122"/>
                <a:ea typeface="微软雅黑" panose="020B0503020204020204" pitchFamily="34" charset="-122"/>
                <a:cs typeface="Yuanti SC" charset="-122"/>
              </a:rPr>
              <a:t>质量需求</a:t>
            </a:r>
          </a:p>
        </p:txBody>
      </p:sp>
      <p:sp>
        <p:nvSpPr>
          <p:cNvPr id="7" name="圆角矩形 6">
            <a:extLst>
              <a:ext uri="{FF2B5EF4-FFF2-40B4-BE49-F238E27FC236}">
                <a16:creationId xmlns:a16="http://schemas.microsoft.com/office/drawing/2014/main" id="{5714E891-3949-6C87-D406-F0DDC9CA59BD}"/>
              </a:ext>
            </a:extLst>
          </p:cNvPr>
          <p:cNvSpPr/>
          <p:nvPr/>
        </p:nvSpPr>
        <p:spPr>
          <a:xfrm>
            <a:off x="5120989" y="2280685"/>
            <a:ext cx="1663885" cy="1364016"/>
          </a:xfrm>
          <a:prstGeom prst="roundRect">
            <a:avLst>
              <a:gd name="adj" fmla="val 8298"/>
            </a:avLst>
          </a:prstGeom>
          <a:noFill/>
          <a:ln w="9525">
            <a:solidFill>
              <a:schemeClr val="tx1">
                <a:lumMod val="95000"/>
              </a:schemeClr>
            </a:solidFill>
          </a:ln>
          <a:effectLst>
            <a:glow rad="63500">
              <a:schemeClr val="accent2">
                <a:satMod val="175000"/>
                <a:alpha val="40000"/>
              </a:schemeClr>
            </a:glow>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kumimoji="1" lang="zh-CN" altLang="en-US" sz="1800" dirty="0">
                <a:solidFill>
                  <a:schemeClr val="tx1">
                    <a:lumMod val="95000"/>
                  </a:schemeClr>
                </a:solidFill>
                <a:latin typeface="微软雅黑" panose="020B0503020204020204" pitchFamily="34" charset="-122"/>
                <a:ea typeface="微软雅黑" panose="020B0503020204020204" pitchFamily="34" charset="-122"/>
                <a:cs typeface="Yuanti SC" charset="-122"/>
              </a:rPr>
              <a:t>模型解释</a:t>
            </a:r>
            <a:endParaRPr kumimoji="1" lang="en-US" altLang="zh-CN" sz="1800" dirty="0">
              <a:solidFill>
                <a:schemeClr val="tx1">
                  <a:lumMod val="95000"/>
                </a:schemeClr>
              </a:solidFill>
              <a:latin typeface="微软雅黑" panose="020B0503020204020204" pitchFamily="34" charset="-122"/>
              <a:ea typeface="微软雅黑" panose="020B0503020204020204" pitchFamily="34" charset="-122"/>
              <a:cs typeface="Yuanti SC" charset="-122"/>
            </a:endParaRPr>
          </a:p>
          <a:p>
            <a:pPr algn="ctr">
              <a:lnSpc>
                <a:spcPct val="120000"/>
              </a:lnSpc>
            </a:pPr>
            <a:r>
              <a:rPr kumimoji="1" lang="zh-CN" altLang="en-US" sz="1800" dirty="0">
                <a:solidFill>
                  <a:schemeClr val="tx1">
                    <a:lumMod val="95000"/>
                  </a:schemeClr>
                </a:solidFill>
                <a:latin typeface="微软雅黑" panose="020B0503020204020204" pitchFamily="34" charset="-122"/>
                <a:ea typeface="微软雅黑" panose="020B0503020204020204" pitchFamily="34" charset="-122"/>
                <a:cs typeface="Yuanti SC" charset="-122"/>
              </a:rPr>
              <a:t>模型检验</a:t>
            </a:r>
            <a:endParaRPr kumimoji="1" lang="en-US" altLang="zh-CN" sz="1800" dirty="0">
              <a:solidFill>
                <a:schemeClr val="tx1">
                  <a:lumMod val="95000"/>
                </a:schemeClr>
              </a:solidFill>
              <a:latin typeface="微软雅黑" panose="020B0503020204020204" pitchFamily="34" charset="-122"/>
              <a:ea typeface="微软雅黑" panose="020B0503020204020204" pitchFamily="34" charset="-122"/>
              <a:cs typeface="Yuanti SC" charset="-122"/>
            </a:endParaRPr>
          </a:p>
          <a:p>
            <a:pPr algn="ctr">
              <a:lnSpc>
                <a:spcPct val="120000"/>
              </a:lnSpc>
            </a:pPr>
            <a:r>
              <a:rPr kumimoji="1" lang="zh-CN" altLang="en-US" sz="1800" dirty="0">
                <a:solidFill>
                  <a:schemeClr val="tx1">
                    <a:lumMod val="95000"/>
                  </a:schemeClr>
                </a:solidFill>
                <a:latin typeface="微软雅黑" panose="020B0503020204020204" pitchFamily="34" charset="-122"/>
                <a:ea typeface="微软雅黑" panose="020B0503020204020204" pitchFamily="34" charset="-122"/>
                <a:cs typeface="Yuanti SC" charset="-122"/>
              </a:rPr>
              <a:t>测试标准评估</a:t>
            </a:r>
            <a:endParaRPr kumimoji="1" lang="en-US" altLang="zh-CN" sz="1800" dirty="0">
              <a:solidFill>
                <a:schemeClr val="tx1">
                  <a:lumMod val="95000"/>
                </a:schemeClr>
              </a:solidFill>
              <a:latin typeface="微软雅黑" panose="020B0503020204020204" pitchFamily="34" charset="-122"/>
              <a:ea typeface="微软雅黑" panose="020B0503020204020204" pitchFamily="34" charset="-122"/>
              <a:cs typeface="Yuanti SC" charset="-122"/>
            </a:endParaRPr>
          </a:p>
          <a:p>
            <a:pPr algn="ctr">
              <a:lnSpc>
                <a:spcPct val="120000"/>
              </a:lnSpc>
            </a:pPr>
            <a:r>
              <a:rPr kumimoji="1" lang="en-US" altLang="zh-CN" sz="1800" dirty="0">
                <a:solidFill>
                  <a:schemeClr val="tx1">
                    <a:lumMod val="95000"/>
                  </a:schemeClr>
                </a:solidFill>
                <a:latin typeface="微软雅黑" panose="020B0503020204020204" pitchFamily="34" charset="-122"/>
                <a:ea typeface="微软雅黑" panose="020B0503020204020204" pitchFamily="34" charset="-122"/>
                <a:cs typeface="Yuanti SC" charset="-122"/>
              </a:rPr>
              <a:t>……</a:t>
            </a:r>
            <a:endParaRPr kumimoji="1" lang="zh-CN" altLang="en-US" sz="1800" dirty="0">
              <a:solidFill>
                <a:schemeClr val="tx1">
                  <a:lumMod val="95000"/>
                </a:schemeClr>
              </a:solidFill>
              <a:latin typeface="微软雅黑" panose="020B0503020204020204" pitchFamily="34" charset="-122"/>
              <a:ea typeface="微软雅黑" panose="020B0503020204020204" pitchFamily="34" charset="-122"/>
              <a:cs typeface="Yuanti SC" charset="-122"/>
            </a:endParaRPr>
          </a:p>
        </p:txBody>
      </p:sp>
      <p:sp>
        <p:nvSpPr>
          <p:cNvPr id="8" name="圆角矩形 7">
            <a:extLst>
              <a:ext uri="{FF2B5EF4-FFF2-40B4-BE49-F238E27FC236}">
                <a16:creationId xmlns:a16="http://schemas.microsoft.com/office/drawing/2014/main" id="{EFF61DEE-1959-DD72-F296-5235C9382C25}"/>
              </a:ext>
            </a:extLst>
          </p:cNvPr>
          <p:cNvSpPr/>
          <p:nvPr/>
        </p:nvSpPr>
        <p:spPr>
          <a:xfrm>
            <a:off x="5331633" y="1089153"/>
            <a:ext cx="1134860" cy="483538"/>
          </a:xfrm>
          <a:prstGeom prst="roundRect">
            <a:avLst>
              <a:gd name="adj" fmla="val 8298"/>
            </a:avLst>
          </a:prstGeom>
          <a:noFill/>
          <a:ln w="9525">
            <a:solidFill>
              <a:schemeClr val="tx1">
                <a:lumMod val="95000"/>
              </a:schemeClr>
            </a:solidFill>
          </a:ln>
          <a:effectLst>
            <a:glow rad="63500">
              <a:schemeClr val="accent2">
                <a:satMod val="175000"/>
                <a:alpha val="40000"/>
              </a:schemeClr>
            </a:glow>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kumimoji="1" lang="zh-CN" altLang="en-US" sz="1800" dirty="0">
                <a:solidFill>
                  <a:schemeClr val="tx1">
                    <a:lumMod val="95000"/>
                  </a:schemeClr>
                </a:solidFill>
                <a:latin typeface="微软雅黑" panose="020B0503020204020204" pitchFamily="34" charset="-122"/>
                <a:ea typeface="微软雅黑" panose="020B0503020204020204" pitchFamily="34" charset="-122"/>
                <a:cs typeface="Yuanti SC" charset="-122"/>
              </a:rPr>
              <a:t>评估报告</a:t>
            </a:r>
          </a:p>
        </p:txBody>
      </p:sp>
      <p:cxnSp>
        <p:nvCxnSpPr>
          <p:cNvPr id="9" name="曲线连接符 8">
            <a:extLst>
              <a:ext uri="{FF2B5EF4-FFF2-40B4-BE49-F238E27FC236}">
                <a16:creationId xmlns:a16="http://schemas.microsoft.com/office/drawing/2014/main" id="{8EA5D99C-5444-9CB8-C523-0C4B74B0E575}"/>
              </a:ext>
            </a:extLst>
          </p:cNvPr>
          <p:cNvCxnSpPr>
            <a:stCxn id="7" idx="0"/>
            <a:endCxn id="8" idx="2"/>
          </p:cNvCxnSpPr>
          <p:nvPr/>
        </p:nvCxnSpPr>
        <p:spPr>
          <a:xfrm rot="16200000" flipV="1">
            <a:off x="5572001" y="1899753"/>
            <a:ext cx="707994" cy="53869"/>
          </a:xfrm>
          <a:prstGeom prst="curvedConnector3">
            <a:avLst>
              <a:gd name="adj1" fmla="val 50000"/>
            </a:avLst>
          </a:prstGeom>
          <a:ln w="28575">
            <a:solidFill>
              <a:schemeClr val="accent1">
                <a:lumMod val="40000"/>
                <a:lumOff val="6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 name="曲线连接符 9">
            <a:extLst>
              <a:ext uri="{FF2B5EF4-FFF2-40B4-BE49-F238E27FC236}">
                <a16:creationId xmlns:a16="http://schemas.microsoft.com/office/drawing/2014/main" id="{0EFE94FD-1206-FC62-0418-F336EEA7DC9A}"/>
              </a:ext>
            </a:extLst>
          </p:cNvPr>
          <p:cNvCxnSpPr>
            <a:stCxn id="6" idx="3"/>
            <a:endCxn id="5" idx="1"/>
          </p:cNvCxnSpPr>
          <p:nvPr/>
        </p:nvCxnSpPr>
        <p:spPr>
          <a:xfrm>
            <a:off x="1789869" y="3354964"/>
            <a:ext cx="1134084" cy="8923"/>
          </a:xfrm>
          <a:prstGeom prst="curvedConnector3">
            <a:avLst>
              <a:gd name="adj1" fmla="val 50000"/>
            </a:avLst>
          </a:prstGeom>
          <a:ln w="28575">
            <a:solidFill>
              <a:schemeClr val="accent1">
                <a:lumMod val="40000"/>
                <a:lumOff val="6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1" name="曲线连接符 10">
            <a:extLst>
              <a:ext uri="{FF2B5EF4-FFF2-40B4-BE49-F238E27FC236}">
                <a16:creationId xmlns:a16="http://schemas.microsoft.com/office/drawing/2014/main" id="{8032B243-532E-3567-D7A7-255BDB181AAD}"/>
              </a:ext>
            </a:extLst>
          </p:cNvPr>
          <p:cNvCxnSpPr>
            <a:cxnSpLocks/>
            <a:stCxn id="4" idx="2"/>
            <a:endCxn id="5" idx="0"/>
          </p:cNvCxnSpPr>
          <p:nvPr/>
        </p:nvCxnSpPr>
        <p:spPr>
          <a:xfrm rot="16200000" flipH="1">
            <a:off x="2567963" y="2017638"/>
            <a:ext cx="586792" cy="1241829"/>
          </a:xfrm>
          <a:prstGeom prst="curvedConnector3">
            <a:avLst>
              <a:gd name="adj1" fmla="val 50000"/>
            </a:avLst>
          </a:prstGeom>
          <a:ln w="28575">
            <a:solidFill>
              <a:schemeClr val="accent1">
                <a:lumMod val="40000"/>
                <a:lumOff val="6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2" name="曲线连接符 11">
            <a:extLst>
              <a:ext uri="{FF2B5EF4-FFF2-40B4-BE49-F238E27FC236}">
                <a16:creationId xmlns:a16="http://schemas.microsoft.com/office/drawing/2014/main" id="{B21D4B33-C214-703B-2FCC-2A45468FA073}"/>
              </a:ext>
            </a:extLst>
          </p:cNvPr>
          <p:cNvCxnSpPr>
            <a:cxnSpLocks/>
            <a:stCxn id="8" idx="1"/>
            <a:endCxn id="4" idx="3"/>
          </p:cNvCxnSpPr>
          <p:nvPr/>
        </p:nvCxnSpPr>
        <p:spPr>
          <a:xfrm rot="10800000" flipV="1">
            <a:off x="3689499" y="1330921"/>
            <a:ext cx="1642135" cy="241061"/>
          </a:xfrm>
          <a:prstGeom prst="curvedConnector3">
            <a:avLst>
              <a:gd name="adj1" fmla="val 50000"/>
            </a:avLst>
          </a:prstGeom>
          <a:ln w="28575">
            <a:solidFill>
              <a:schemeClr val="accent1">
                <a:lumMod val="40000"/>
                <a:lumOff val="6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3" name="曲线连接符 12">
            <a:extLst>
              <a:ext uri="{FF2B5EF4-FFF2-40B4-BE49-F238E27FC236}">
                <a16:creationId xmlns:a16="http://schemas.microsoft.com/office/drawing/2014/main" id="{AE45F98A-BDE0-3906-C0A4-98EB4FE7A369}"/>
              </a:ext>
            </a:extLst>
          </p:cNvPr>
          <p:cNvCxnSpPr>
            <a:stCxn id="5" idx="3"/>
            <a:endCxn id="7" idx="1"/>
          </p:cNvCxnSpPr>
          <p:nvPr/>
        </p:nvCxnSpPr>
        <p:spPr>
          <a:xfrm flipV="1">
            <a:off x="4040594" y="2962693"/>
            <a:ext cx="1080395" cy="401194"/>
          </a:xfrm>
          <a:prstGeom prst="curvedConnector3">
            <a:avLst>
              <a:gd name="adj1" fmla="val 50000"/>
            </a:avLst>
          </a:prstGeom>
          <a:ln w="28575">
            <a:solidFill>
              <a:schemeClr val="accent1">
                <a:lumMod val="40000"/>
                <a:lumOff val="6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4" name="曲线连接符 13">
            <a:extLst>
              <a:ext uri="{FF2B5EF4-FFF2-40B4-BE49-F238E27FC236}">
                <a16:creationId xmlns:a16="http://schemas.microsoft.com/office/drawing/2014/main" id="{D467CE44-15C9-E9FD-8968-0E5C771506E4}"/>
              </a:ext>
            </a:extLst>
          </p:cNvPr>
          <p:cNvCxnSpPr>
            <a:stCxn id="7" idx="3"/>
          </p:cNvCxnSpPr>
          <p:nvPr/>
        </p:nvCxnSpPr>
        <p:spPr>
          <a:xfrm>
            <a:off x="6784874" y="2962693"/>
            <a:ext cx="1332725" cy="173481"/>
          </a:xfrm>
          <a:prstGeom prst="curvedConnector3">
            <a:avLst>
              <a:gd name="adj1" fmla="val 50000"/>
            </a:avLst>
          </a:prstGeom>
          <a:ln w="28575">
            <a:solidFill>
              <a:schemeClr val="accent1">
                <a:lumMod val="40000"/>
                <a:lumOff val="6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5" name="文本框 14">
            <a:extLst>
              <a:ext uri="{FF2B5EF4-FFF2-40B4-BE49-F238E27FC236}">
                <a16:creationId xmlns:a16="http://schemas.microsoft.com/office/drawing/2014/main" id="{9740AA66-8681-618A-649F-7A6512F31E52}"/>
              </a:ext>
            </a:extLst>
          </p:cNvPr>
          <p:cNvSpPr txBox="1"/>
          <p:nvPr/>
        </p:nvSpPr>
        <p:spPr>
          <a:xfrm>
            <a:off x="8117599" y="2936118"/>
            <a:ext cx="697627"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发布</a:t>
            </a:r>
          </a:p>
        </p:txBody>
      </p:sp>
      <p:sp>
        <p:nvSpPr>
          <p:cNvPr id="16" name="文本框 15">
            <a:extLst>
              <a:ext uri="{FF2B5EF4-FFF2-40B4-BE49-F238E27FC236}">
                <a16:creationId xmlns:a16="http://schemas.microsoft.com/office/drawing/2014/main" id="{A04DC1F1-17AD-A77A-7625-76B43DB804ED}"/>
              </a:ext>
            </a:extLst>
          </p:cNvPr>
          <p:cNvSpPr txBox="1"/>
          <p:nvPr/>
        </p:nvSpPr>
        <p:spPr>
          <a:xfrm>
            <a:off x="6811097" y="3275368"/>
            <a:ext cx="939681" cy="369332"/>
          </a:xfrm>
          <a:prstGeom prst="rect">
            <a:avLst/>
          </a:prstGeom>
          <a:noFill/>
        </p:spPr>
        <p:txBody>
          <a:bodyPr wrap="none" rtlCol="0">
            <a:spAutoFit/>
          </a:bodyPr>
          <a:lstStyle/>
          <a:p>
            <a:r>
              <a:rPr lang="en-US" altLang="zh-CN" sz="1800" dirty="0">
                <a:solidFill>
                  <a:srgbClr val="005C2A"/>
                </a:solidFill>
                <a:latin typeface="微软雅黑" panose="020B0503020204020204" pitchFamily="34" charset="-122"/>
                <a:ea typeface="微软雅黑" panose="020B0503020204020204" pitchFamily="34" charset="-122"/>
              </a:rPr>
              <a:t>Passed</a:t>
            </a:r>
            <a:endParaRPr lang="zh-CN" altLang="en-US" sz="1800" dirty="0">
              <a:solidFill>
                <a:srgbClr val="005C2A"/>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73B16795-820C-DF04-5235-CE58F17AC6FA}"/>
              </a:ext>
            </a:extLst>
          </p:cNvPr>
          <p:cNvSpPr txBox="1"/>
          <p:nvPr/>
        </p:nvSpPr>
        <p:spPr>
          <a:xfrm>
            <a:off x="5916217" y="1763086"/>
            <a:ext cx="793807" cy="369332"/>
          </a:xfrm>
          <a:prstGeom prst="rect">
            <a:avLst/>
          </a:prstGeom>
          <a:noFill/>
        </p:spPr>
        <p:txBody>
          <a:bodyPr wrap="none" rtlCol="0">
            <a:spAutoFit/>
          </a:bodyPr>
          <a:lstStyle/>
          <a:p>
            <a:r>
              <a:rPr lang="en-US" altLang="zh-CN" sz="1800" dirty="0">
                <a:solidFill>
                  <a:srgbClr val="005C2A"/>
                </a:solidFill>
                <a:latin typeface="微软雅黑" panose="020B0503020204020204" pitchFamily="34" charset="-122"/>
                <a:ea typeface="微软雅黑" panose="020B0503020204020204" pitchFamily="34" charset="-122"/>
              </a:rPr>
              <a:t>failed</a:t>
            </a:r>
            <a:endParaRPr lang="zh-CN" altLang="en-US" sz="1800" dirty="0">
              <a:solidFill>
                <a:srgbClr val="005C2A"/>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3B71B7A8-CC4C-E9F1-442A-F675B57572BC}"/>
              </a:ext>
            </a:extLst>
          </p:cNvPr>
          <p:cNvSpPr txBox="1"/>
          <p:nvPr/>
        </p:nvSpPr>
        <p:spPr>
          <a:xfrm>
            <a:off x="4423362" y="1493641"/>
            <a:ext cx="697627"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反馈</a:t>
            </a:r>
          </a:p>
        </p:txBody>
      </p:sp>
      <p:sp>
        <p:nvSpPr>
          <p:cNvPr id="19" name="矩形 18">
            <a:extLst>
              <a:ext uri="{FF2B5EF4-FFF2-40B4-BE49-F238E27FC236}">
                <a16:creationId xmlns:a16="http://schemas.microsoft.com/office/drawing/2014/main" id="{9584CA85-7D73-38FF-313B-A9178319C164}"/>
              </a:ext>
            </a:extLst>
          </p:cNvPr>
          <p:cNvSpPr/>
          <p:nvPr/>
        </p:nvSpPr>
        <p:spPr>
          <a:xfrm>
            <a:off x="3820150" y="4269025"/>
            <a:ext cx="3460787" cy="707886"/>
          </a:xfrm>
          <a:prstGeom prst="rect">
            <a:avLst/>
          </a:prstGeom>
        </p:spPr>
        <p:txBody>
          <a:bodyPr wrap="square">
            <a:spAutoFit/>
          </a:bodyPr>
          <a:lstStyle/>
          <a:p>
            <a:r>
              <a:rPr lang="zh-CN" altLang="en-US" sz="2000" dirty="0">
                <a:solidFill>
                  <a:srgbClr val="B97420"/>
                </a:solidFill>
              </a:rPr>
              <a:t>Neuron coverage</a:t>
            </a:r>
          </a:p>
          <a:p>
            <a:r>
              <a:rPr lang="zh-CN" altLang="en-US" sz="2000" dirty="0">
                <a:solidFill>
                  <a:srgbClr val="B97420"/>
                </a:solidFill>
              </a:rPr>
              <a:t>Neuron boundary coverage</a:t>
            </a:r>
          </a:p>
        </p:txBody>
      </p:sp>
      <p:cxnSp>
        <p:nvCxnSpPr>
          <p:cNvPr id="20" name="曲线连接符 19">
            <a:extLst>
              <a:ext uri="{FF2B5EF4-FFF2-40B4-BE49-F238E27FC236}">
                <a16:creationId xmlns:a16="http://schemas.microsoft.com/office/drawing/2014/main" id="{B6639FFA-744F-ED0F-CDB4-61B169AA3D45}"/>
              </a:ext>
            </a:extLst>
          </p:cNvPr>
          <p:cNvCxnSpPr/>
          <p:nvPr/>
        </p:nvCxnSpPr>
        <p:spPr>
          <a:xfrm rot="5400000" flipH="1" flipV="1">
            <a:off x="4743815" y="3417200"/>
            <a:ext cx="1077328" cy="793664"/>
          </a:xfrm>
          <a:prstGeom prst="curvedConnector3">
            <a:avLst>
              <a:gd name="adj1" fmla="val 50000"/>
            </a:avLst>
          </a:prstGeom>
          <a:ln w="19050">
            <a:solidFill>
              <a:schemeClr val="accent1">
                <a:lumMod val="40000"/>
                <a:lumOff val="6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1" name="矩形 20">
            <a:extLst>
              <a:ext uri="{FF2B5EF4-FFF2-40B4-BE49-F238E27FC236}">
                <a16:creationId xmlns:a16="http://schemas.microsoft.com/office/drawing/2014/main" id="{5FBD9CC3-187F-464C-6B69-9DACDDFC556F}"/>
              </a:ext>
            </a:extLst>
          </p:cNvPr>
          <p:cNvSpPr/>
          <p:nvPr/>
        </p:nvSpPr>
        <p:spPr>
          <a:xfrm>
            <a:off x="2622156" y="4367568"/>
            <a:ext cx="1067342" cy="584775"/>
          </a:xfrm>
          <a:prstGeom prst="rect">
            <a:avLst/>
          </a:prstGeom>
        </p:spPr>
        <p:txBody>
          <a:bodyPr wrap="square">
            <a:spAutoFit/>
          </a:bodyPr>
          <a:lstStyle/>
          <a:p>
            <a:r>
              <a:rPr lang="zh-CN" altLang="en-US" sz="1600" dirty="0">
                <a:solidFill>
                  <a:srgbClr val="005C2A"/>
                </a:solidFill>
                <a:latin typeface="微软雅黑" panose="020B0503020204020204" pitchFamily="34" charset="-122"/>
                <a:ea typeface="微软雅黑" panose="020B0503020204020204" pitchFamily="34" charset="-122"/>
              </a:rPr>
              <a:t>结构化</a:t>
            </a:r>
            <a:endParaRPr lang="en-US" altLang="zh-CN" sz="1600" dirty="0">
              <a:solidFill>
                <a:srgbClr val="005C2A"/>
              </a:solidFill>
              <a:latin typeface="微软雅黑" panose="020B0503020204020204" pitchFamily="34" charset="-122"/>
              <a:ea typeface="微软雅黑" panose="020B0503020204020204" pitchFamily="34" charset="-122"/>
            </a:endParaRPr>
          </a:p>
          <a:p>
            <a:r>
              <a:rPr lang="zh-CN" altLang="en-US" sz="1600" dirty="0">
                <a:solidFill>
                  <a:srgbClr val="005C2A"/>
                </a:solidFill>
                <a:latin typeface="微软雅黑" panose="020B0503020204020204" pitchFamily="34" charset="-122"/>
                <a:ea typeface="微软雅黑" panose="020B0503020204020204" pitchFamily="34" charset="-122"/>
              </a:rPr>
              <a:t>黑盒方法</a:t>
            </a:r>
          </a:p>
        </p:txBody>
      </p:sp>
    </p:spTree>
    <p:extLst>
      <p:ext uri="{BB962C8B-B14F-4D97-AF65-F5344CB8AC3E}">
        <p14:creationId xmlns:p14="http://schemas.microsoft.com/office/powerpoint/2010/main" val="1931287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ppt_x</p:attrName>
                                        </p:attrNameLst>
                                      </p:cBhvr>
                                      <p:tavLst>
                                        <p:tav tm="0">
                                          <p:val>
                                            <p:strVal val="#ppt_x-#ppt_w*1.125000"/>
                                          </p:val>
                                        </p:tav>
                                        <p:tav tm="100000">
                                          <p:val>
                                            <p:strVal val="#ppt_x"/>
                                          </p:val>
                                        </p:tav>
                                      </p:tavLst>
                                    </p:anim>
                                    <p:animEffect transition="in" filter="wipe(right)">
                                      <p:cBhvr>
                                        <p:cTn id="8" dur="500"/>
                                        <p:tgtEl>
                                          <p:spTgt spid="9"/>
                                        </p:tgtEl>
                                      </p:cBhvr>
                                    </p:animEffect>
                                  </p:childTnLst>
                                </p:cTn>
                              </p:par>
                              <p:par>
                                <p:cTn id="9" presetID="1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p:tgtEl>
                                          <p:spTgt spid="10"/>
                                        </p:tgtEl>
                                        <p:attrNameLst>
                                          <p:attrName>ppt_x</p:attrName>
                                        </p:attrNameLst>
                                      </p:cBhvr>
                                      <p:tavLst>
                                        <p:tav tm="0">
                                          <p:val>
                                            <p:strVal val="#ppt_x-#ppt_w*1.125000"/>
                                          </p:val>
                                        </p:tav>
                                        <p:tav tm="100000">
                                          <p:val>
                                            <p:strVal val="#ppt_x"/>
                                          </p:val>
                                        </p:tav>
                                      </p:tavLst>
                                    </p:anim>
                                    <p:animEffect transition="in" filter="wipe(right)">
                                      <p:cBhvr>
                                        <p:cTn id="12" dur="500"/>
                                        <p:tgtEl>
                                          <p:spTgt spid="10"/>
                                        </p:tgtEl>
                                      </p:cBhvr>
                                    </p:animEffect>
                                  </p:childTnLst>
                                </p:cTn>
                              </p:par>
                              <p:par>
                                <p:cTn id="13" presetID="12" presetClass="entr" presetSubtype="8"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p:tgtEl>
                                          <p:spTgt spid="11"/>
                                        </p:tgtEl>
                                        <p:attrNameLst>
                                          <p:attrName>ppt_x</p:attrName>
                                        </p:attrNameLst>
                                      </p:cBhvr>
                                      <p:tavLst>
                                        <p:tav tm="0">
                                          <p:val>
                                            <p:strVal val="#ppt_x-#ppt_w*1.125000"/>
                                          </p:val>
                                        </p:tav>
                                        <p:tav tm="100000">
                                          <p:val>
                                            <p:strVal val="#ppt_x"/>
                                          </p:val>
                                        </p:tav>
                                      </p:tavLst>
                                    </p:anim>
                                    <p:animEffect transition="in" filter="wipe(right)">
                                      <p:cBhvr>
                                        <p:cTn id="16" dur="500"/>
                                        <p:tgtEl>
                                          <p:spTgt spid="11"/>
                                        </p:tgtEl>
                                      </p:cBhvr>
                                    </p:animEffect>
                                  </p:childTnLst>
                                </p:cTn>
                              </p:par>
                              <p:par>
                                <p:cTn id="17" presetID="12" presetClass="entr" presetSubtype="8"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p:tgtEl>
                                          <p:spTgt spid="12"/>
                                        </p:tgtEl>
                                        <p:attrNameLst>
                                          <p:attrName>ppt_x</p:attrName>
                                        </p:attrNameLst>
                                      </p:cBhvr>
                                      <p:tavLst>
                                        <p:tav tm="0">
                                          <p:val>
                                            <p:strVal val="#ppt_x-#ppt_w*1.125000"/>
                                          </p:val>
                                        </p:tav>
                                        <p:tav tm="100000">
                                          <p:val>
                                            <p:strVal val="#ppt_x"/>
                                          </p:val>
                                        </p:tav>
                                      </p:tavLst>
                                    </p:anim>
                                    <p:animEffect transition="in" filter="wipe(right)">
                                      <p:cBhvr>
                                        <p:cTn id="20" dur="500"/>
                                        <p:tgtEl>
                                          <p:spTgt spid="12"/>
                                        </p:tgtEl>
                                      </p:cBhvr>
                                    </p:animEffect>
                                  </p:childTnLst>
                                </p:cTn>
                              </p:par>
                              <p:par>
                                <p:cTn id="21" presetID="12" presetClass="entr" presetSubtype="8"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p:tgtEl>
                                          <p:spTgt spid="13"/>
                                        </p:tgtEl>
                                        <p:attrNameLst>
                                          <p:attrName>ppt_x</p:attrName>
                                        </p:attrNameLst>
                                      </p:cBhvr>
                                      <p:tavLst>
                                        <p:tav tm="0">
                                          <p:val>
                                            <p:strVal val="#ppt_x-#ppt_w*1.125000"/>
                                          </p:val>
                                        </p:tav>
                                        <p:tav tm="100000">
                                          <p:val>
                                            <p:strVal val="#ppt_x"/>
                                          </p:val>
                                        </p:tav>
                                      </p:tavLst>
                                    </p:anim>
                                    <p:animEffect transition="in" filter="wipe(right)">
                                      <p:cBhvr>
                                        <p:cTn id="24" dur="500"/>
                                        <p:tgtEl>
                                          <p:spTgt spid="13"/>
                                        </p:tgtEl>
                                      </p:cBhvr>
                                    </p:animEffect>
                                  </p:childTnLst>
                                </p:cTn>
                              </p:par>
                              <p:par>
                                <p:cTn id="25" presetID="12" presetClass="entr" presetSubtype="8"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p:tgtEl>
                                          <p:spTgt spid="14"/>
                                        </p:tgtEl>
                                        <p:attrNameLst>
                                          <p:attrName>ppt_x</p:attrName>
                                        </p:attrNameLst>
                                      </p:cBhvr>
                                      <p:tavLst>
                                        <p:tav tm="0">
                                          <p:val>
                                            <p:strVal val="#ppt_x-#ppt_w*1.125000"/>
                                          </p:val>
                                        </p:tav>
                                        <p:tav tm="100000">
                                          <p:val>
                                            <p:strVal val="#ppt_x"/>
                                          </p:val>
                                        </p:tav>
                                      </p:tavLst>
                                    </p:anim>
                                    <p:animEffect transition="in" filter="wipe(right)">
                                      <p:cBhvr>
                                        <p:cTn id="28" dur="500"/>
                                        <p:tgtEl>
                                          <p:spTgt spid="14"/>
                                        </p:tgtEl>
                                      </p:cBhvr>
                                    </p:animEffect>
                                  </p:childTnLst>
                                </p:cTn>
                              </p:par>
                              <p:par>
                                <p:cTn id="29" presetID="12" presetClass="entr" presetSubtype="8"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p:tgtEl>
                                          <p:spTgt spid="20"/>
                                        </p:tgtEl>
                                        <p:attrNameLst>
                                          <p:attrName>ppt_x</p:attrName>
                                        </p:attrNameLst>
                                      </p:cBhvr>
                                      <p:tavLst>
                                        <p:tav tm="0">
                                          <p:val>
                                            <p:strVal val="#ppt_x-#ppt_w*1.125000"/>
                                          </p:val>
                                        </p:tav>
                                        <p:tav tm="100000">
                                          <p:val>
                                            <p:strVal val="#ppt_x"/>
                                          </p:val>
                                        </p:tav>
                                      </p:tavLst>
                                    </p:anim>
                                    <p:animEffect transition="in" filter="wipe(right)">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CB53F8-3CD1-2E4D-D9A6-5C8E488D7A78}"/>
              </a:ext>
            </a:extLst>
          </p:cNvPr>
          <p:cNvSpPr>
            <a:spLocks noGrp="1"/>
          </p:cNvSpPr>
          <p:nvPr>
            <p:ph type="title"/>
          </p:nvPr>
        </p:nvSpPr>
        <p:spPr>
          <a:xfrm>
            <a:off x="517138" y="357907"/>
            <a:ext cx="6215062" cy="421482"/>
          </a:xfrm>
        </p:spPr>
        <p:txBody>
          <a:bodyPr/>
          <a:lstStyle/>
          <a:p>
            <a:r>
              <a:rPr kumimoji="1" lang="zh-CN" altLang="en-US" dirty="0"/>
              <a:t>机器学习开发流程</a:t>
            </a:r>
            <a:r>
              <a:rPr kumimoji="1" lang="en-US" altLang="zh-CN" dirty="0"/>
              <a:t>&amp;</a:t>
            </a:r>
            <a:r>
              <a:rPr kumimoji="1" lang="zh-CN" altLang="en-US" dirty="0"/>
              <a:t>架构</a:t>
            </a:r>
          </a:p>
        </p:txBody>
      </p:sp>
      <p:pic>
        <p:nvPicPr>
          <p:cNvPr id="3" name="图片 2">
            <a:extLst>
              <a:ext uri="{FF2B5EF4-FFF2-40B4-BE49-F238E27FC236}">
                <a16:creationId xmlns:a16="http://schemas.microsoft.com/office/drawing/2014/main" id="{BE13743C-FEBE-A8F6-7DF4-B87A8BBD2A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81" y="1095797"/>
            <a:ext cx="9087978" cy="3792978"/>
          </a:xfrm>
          <a:prstGeom prst="rect">
            <a:avLst/>
          </a:prstGeom>
        </p:spPr>
      </p:pic>
    </p:spTree>
    <p:extLst>
      <p:ext uri="{BB962C8B-B14F-4D97-AF65-F5344CB8AC3E}">
        <p14:creationId xmlns:p14="http://schemas.microsoft.com/office/powerpoint/2010/main" val="4049573979"/>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CB53F8-3CD1-2E4D-D9A6-5C8E488D7A78}"/>
              </a:ext>
            </a:extLst>
          </p:cNvPr>
          <p:cNvSpPr>
            <a:spLocks noGrp="1"/>
          </p:cNvSpPr>
          <p:nvPr>
            <p:ph type="title"/>
          </p:nvPr>
        </p:nvSpPr>
        <p:spPr>
          <a:xfrm>
            <a:off x="407988" y="273220"/>
            <a:ext cx="8145462" cy="628650"/>
          </a:xfrm>
        </p:spPr>
        <p:txBody>
          <a:bodyPr/>
          <a:lstStyle/>
          <a:p>
            <a:r>
              <a:rPr kumimoji="1" lang="zh-CN" altLang="en-US" dirty="0"/>
              <a:t>机器学习研发生命周期：简化模型</a:t>
            </a:r>
          </a:p>
        </p:txBody>
      </p:sp>
      <p:sp>
        <p:nvSpPr>
          <p:cNvPr id="3" name="椭圆 2">
            <a:extLst>
              <a:ext uri="{FF2B5EF4-FFF2-40B4-BE49-F238E27FC236}">
                <a16:creationId xmlns:a16="http://schemas.microsoft.com/office/drawing/2014/main" id="{10EC1983-2476-FA10-2F4C-B96DAAE2A25C}"/>
              </a:ext>
            </a:extLst>
          </p:cNvPr>
          <p:cNvSpPr/>
          <p:nvPr/>
        </p:nvSpPr>
        <p:spPr>
          <a:xfrm>
            <a:off x="422602" y="2209635"/>
            <a:ext cx="977359" cy="914400"/>
          </a:xfrm>
          <a:prstGeom prst="ellipse">
            <a:avLst/>
          </a:prstGeom>
          <a:ln w="19050">
            <a:solidFill>
              <a:schemeClr val="tx1">
                <a:lumMod val="60000"/>
                <a:lumOff val="4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lnSpc>
                <a:spcPct val="120000"/>
              </a:lnSpc>
            </a:pPr>
            <a:r>
              <a:rPr kumimoji="1" lang="zh-CN" altLang="en-US" sz="2000" dirty="0">
                <a:solidFill>
                  <a:schemeClr val="tx1">
                    <a:lumMod val="95000"/>
                  </a:schemeClr>
                </a:solidFill>
                <a:latin typeface="微软雅黑" panose="020B0503020204020204" pitchFamily="34" charset="-122"/>
                <a:ea typeface="微软雅黑" panose="020B0503020204020204" pitchFamily="34" charset="-122"/>
                <a:cs typeface="Yuanti SC" charset="-122"/>
              </a:rPr>
              <a:t>定义问题</a:t>
            </a:r>
          </a:p>
        </p:txBody>
      </p:sp>
      <p:sp>
        <p:nvSpPr>
          <p:cNvPr id="5" name="椭圆 4">
            <a:extLst>
              <a:ext uri="{FF2B5EF4-FFF2-40B4-BE49-F238E27FC236}">
                <a16:creationId xmlns:a16="http://schemas.microsoft.com/office/drawing/2014/main" id="{6A089F53-2B90-9773-A66C-0C8256BD6A5D}"/>
              </a:ext>
            </a:extLst>
          </p:cNvPr>
          <p:cNvSpPr/>
          <p:nvPr/>
        </p:nvSpPr>
        <p:spPr>
          <a:xfrm>
            <a:off x="2228384" y="2209635"/>
            <a:ext cx="977359" cy="914400"/>
          </a:xfrm>
          <a:prstGeom prst="ellipse">
            <a:avLst/>
          </a:prstGeom>
          <a:ln w="19050">
            <a:solidFill>
              <a:schemeClr val="tx1">
                <a:lumMod val="60000"/>
                <a:lumOff val="4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lnSpc>
                <a:spcPct val="120000"/>
              </a:lnSpc>
            </a:pPr>
            <a:r>
              <a:rPr kumimoji="1" lang="zh-CN" altLang="en-US" sz="2000" dirty="0">
                <a:solidFill>
                  <a:schemeClr val="tx1">
                    <a:lumMod val="95000"/>
                  </a:schemeClr>
                </a:solidFill>
                <a:latin typeface="微软雅黑" panose="020B0503020204020204" pitchFamily="34" charset="-122"/>
                <a:ea typeface="微软雅黑" panose="020B0503020204020204" pitchFamily="34" charset="-122"/>
                <a:cs typeface="Yuanti SC" charset="-122"/>
              </a:rPr>
              <a:t>数据收集</a:t>
            </a:r>
          </a:p>
        </p:txBody>
      </p:sp>
      <p:sp>
        <p:nvSpPr>
          <p:cNvPr id="18" name="椭圆 17">
            <a:extLst>
              <a:ext uri="{FF2B5EF4-FFF2-40B4-BE49-F238E27FC236}">
                <a16:creationId xmlns:a16="http://schemas.microsoft.com/office/drawing/2014/main" id="{B41539A1-AE9B-50F6-163C-3FE2DA5E1753}"/>
              </a:ext>
            </a:extLst>
          </p:cNvPr>
          <p:cNvSpPr/>
          <p:nvPr/>
        </p:nvSpPr>
        <p:spPr>
          <a:xfrm>
            <a:off x="4094490" y="2209635"/>
            <a:ext cx="977359" cy="914400"/>
          </a:xfrm>
          <a:prstGeom prst="ellipse">
            <a:avLst/>
          </a:prstGeom>
          <a:ln w="19050">
            <a:solidFill>
              <a:schemeClr val="tx1">
                <a:lumMod val="60000"/>
                <a:lumOff val="4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lnSpc>
                <a:spcPct val="120000"/>
              </a:lnSpc>
            </a:pPr>
            <a:r>
              <a:rPr kumimoji="1" lang="zh-CN" altLang="en-US" sz="2000" dirty="0">
                <a:solidFill>
                  <a:schemeClr val="tx1">
                    <a:lumMod val="95000"/>
                  </a:schemeClr>
                </a:solidFill>
                <a:latin typeface="微软雅黑" panose="020B0503020204020204" pitchFamily="34" charset="-122"/>
                <a:ea typeface="微软雅黑" panose="020B0503020204020204" pitchFamily="34" charset="-122"/>
                <a:cs typeface="Yuanti SC" charset="-122"/>
              </a:rPr>
              <a:t>特征工程</a:t>
            </a:r>
          </a:p>
        </p:txBody>
      </p:sp>
      <p:sp>
        <p:nvSpPr>
          <p:cNvPr id="19" name="椭圆 18">
            <a:extLst>
              <a:ext uri="{FF2B5EF4-FFF2-40B4-BE49-F238E27FC236}">
                <a16:creationId xmlns:a16="http://schemas.microsoft.com/office/drawing/2014/main" id="{B41B42A2-DB4E-6F8C-C46A-DCA113F76639}"/>
              </a:ext>
            </a:extLst>
          </p:cNvPr>
          <p:cNvSpPr/>
          <p:nvPr/>
        </p:nvSpPr>
        <p:spPr>
          <a:xfrm>
            <a:off x="5960596" y="2209635"/>
            <a:ext cx="977359" cy="914400"/>
          </a:xfrm>
          <a:prstGeom prst="ellipse">
            <a:avLst/>
          </a:prstGeom>
          <a:ln w="19050">
            <a:solidFill>
              <a:schemeClr val="tx1">
                <a:lumMod val="60000"/>
                <a:lumOff val="4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lnSpc>
                <a:spcPct val="120000"/>
              </a:lnSpc>
            </a:pPr>
            <a:r>
              <a:rPr kumimoji="1" lang="zh-CN" altLang="en-US" sz="2000" dirty="0">
                <a:solidFill>
                  <a:schemeClr val="tx1">
                    <a:lumMod val="95000"/>
                  </a:schemeClr>
                </a:solidFill>
                <a:latin typeface="微软雅黑" panose="020B0503020204020204" pitchFamily="34" charset="-122"/>
                <a:ea typeface="微软雅黑" panose="020B0503020204020204" pitchFamily="34" charset="-122"/>
                <a:cs typeface="Yuanti SC" charset="-122"/>
              </a:rPr>
              <a:t>模型训练</a:t>
            </a:r>
          </a:p>
        </p:txBody>
      </p:sp>
      <p:sp>
        <p:nvSpPr>
          <p:cNvPr id="20" name="椭圆 19">
            <a:extLst>
              <a:ext uri="{FF2B5EF4-FFF2-40B4-BE49-F238E27FC236}">
                <a16:creationId xmlns:a16="http://schemas.microsoft.com/office/drawing/2014/main" id="{98064254-1F0C-8B43-DEC8-1CE076D15586}"/>
              </a:ext>
            </a:extLst>
          </p:cNvPr>
          <p:cNvSpPr/>
          <p:nvPr/>
        </p:nvSpPr>
        <p:spPr>
          <a:xfrm>
            <a:off x="7744039" y="2209635"/>
            <a:ext cx="977359" cy="914400"/>
          </a:xfrm>
          <a:prstGeom prst="ellipse">
            <a:avLst/>
          </a:prstGeom>
          <a:ln w="19050">
            <a:solidFill>
              <a:schemeClr val="tx1">
                <a:lumMod val="60000"/>
                <a:lumOff val="4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lnSpc>
                <a:spcPct val="120000"/>
              </a:lnSpc>
            </a:pPr>
            <a:r>
              <a:rPr kumimoji="1" lang="zh-CN" altLang="en-US" sz="2000" dirty="0">
                <a:solidFill>
                  <a:schemeClr val="tx1">
                    <a:lumMod val="95000"/>
                  </a:schemeClr>
                </a:solidFill>
                <a:latin typeface="微软雅黑" panose="020B0503020204020204" pitchFamily="34" charset="-122"/>
                <a:ea typeface="微软雅黑" panose="020B0503020204020204" pitchFamily="34" charset="-122"/>
                <a:cs typeface="Yuanti SC" charset="-122"/>
              </a:rPr>
              <a:t>部署</a:t>
            </a:r>
          </a:p>
        </p:txBody>
      </p:sp>
      <p:cxnSp>
        <p:nvCxnSpPr>
          <p:cNvPr id="22" name="直线箭头连接符 21">
            <a:extLst>
              <a:ext uri="{FF2B5EF4-FFF2-40B4-BE49-F238E27FC236}">
                <a16:creationId xmlns:a16="http://schemas.microsoft.com/office/drawing/2014/main" id="{3FE87AAF-5108-F487-FA2A-2B5F25B41532}"/>
              </a:ext>
            </a:extLst>
          </p:cNvPr>
          <p:cNvCxnSpPr>
            <a:stCxn id="3" idx="6"/>
            <a:endCxn id="5" idx="2"/>
          </p:cNvCxnSpPr>
          <p:nvPr/>
        </p:nvCxnSpPr>
        <p:spPr>
          <a:xfrm>
            <a:off x="1399961" y="2666835"/>
            <a:ext cx="828423" cy="0"/>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3" name="直线箭头连接符 22">
            <a:extLst>
              <a:ext uri="{FF2B5EF4-FFF2-40B4-BE49-F238E27FC236}">
                <a16:creationId xmlns:a16="http://schemas.microsoft.com/office/drawing/2014/main" id="{E143B9A7-CCBD-4240-D31C-1E4C72A11E1E}"/>
              </a:ext>
            </a:extLst>
          </p:cNvPr>
          <p:cNvCxnSpPr>
            <a:cxnSpLocks/>
            <a:stCxn id="18" idx="6"/>
            <a:endCxn id="19" idx="2"/>
          </p:cNvCxnSpPr>
          <p:nvPr/>
        </p:nvCxnSpPr>
        <p:spPr>
          <a:xfrm>
            <a:off x="5071849" y="2666835"/>
            <a:ext cx="888747" cy="0"/>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4" name="直线箭头连接符 23">
            <a:extLst>
              <a:ext uri="{FF2B5EF4-FFF2-40B4-BE49-F238E27FC236}">
                <a16:creationId xmlns:a16="http://schemas.microsoft.com/office/drawing/2014/main" id="{75C56113-4707-911A-DB8B-C77C670AE20A}"/>
              </a:ext>
            </a:extLst>
          </p:cNvPr>
          <p:cNvCxnSpPr>
            <a:cxnSpLocks/>
            <a:stCxn id="5" idx="6"/>
            <a:endCxn id="18" idx="2"/>
          </p:cNvCxnSpPr>
          <p:nvPr/>
        </p:nvCxnSpPr>
        <p:spPr>
          <a:xfrm>
            <a:off x="3205743" y="2666835"/>
            <a:ext cx="888747" cy="0"/>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5" name="直线箭头连接符 24">
            <a:extLst>
              <a:ext uri="{FF2B5EF4-FFF2-40B4-BE49-F238E27FC236}">
                <a16:creationId xmlns:a16="http://schemas.microsoft.com/office/drawing/2014/main" id="{2E49FCE6-1827-77C3-4E55-94B69104B529}"/>
              </a:ext>
            </a:extLst>
          </p:cNvPr>
          <p:cNvCxnSpPr>
            <a:cxnSpLocks/>
            <a:stCxn id="19" idx="6"/>
            <a:endCxn id="20" idx="2"/>
          </p:cNvCxnSpPr>
          <p:nvPr/>
        </p:nvCxnSpPr>
        <p:spPr>
          <a:xfrm>
            <a:off x="6937955" y="2666835"/>
            <a:ext cx="806084" cy="0"/>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9" name="矩形 28">
            <a:extLst>
              <a:ext uri="{FF2B5EF4-FFF2-40B4-BE49-F238E27FC236}">
                <a16:creationId xmlns:a16="http://schemas.microsoft.com/office/drawing/2014/main" id="{27B309E6-B6AE-2CA5-702F-A2CD05891368}"/>
              </a:ext>
            </a:extLst>
          </p:cNvPr>
          <p:cNvSpPr/>
          <p:nvPr/>
        </p:nvSpPr>
        <p:spPr>
          <a:xfrm>
            <a:off x="3236543" y="1288644"/>
            <a:ext cx="900056" cy="704793"/>
          </a:xfrm>
          <a:prstGeom prst="rect">
            <a:avLst/>
          </a:prstGeom>
          <a:solidFill>
            <a:srgbClr val="0070C0"/>
          </a:solidFill>
          <a:ln/>
        </p:spPr>
        <p:style>
          <a:lnRef idx="2">
            <a:schemeClr val="accent4"/>
          </a:lnRef>
          <a:fillRef idx="1">
            <a:schemeClr val="lt1"/>
          </a:fillRef>
          <a:effectRef idx="0">
            <a:schemeClr val="accent4"/>
          </a:effectRef>
          <a:fontRef idx="minor">
            <a:schemeClr val="dk1"/>
          </a:fontRef>
        </p:style>
        <p:txBody>
          <a:bodyPr rtlCol="0" anchor="ctr"/>
          <a:lstStyle/>
          <a:p>
            <a:pPr algn="ctr">
              <a:lnSpc>
                <a:spcPct val="120000"/>
              </a:lnSpc>
            </a:pPr>
            <a:r>
              <a:rPr kumimoji="1" lang="zh-CN" altLang="en-US" sz="2000" dirty="0">
                <a:solidFill>
                  <a:schemeClr val="bg1"/>
                </a:solidFill>
                <a:latin typeface="微软雅黑" panose="020B0503020204020204" pitchFamily="34" charset="-122"/>
                <a:ea typeface="微软雅黑" panose="020B0503020204020204" pitchFamily="34" charset="-122"/>
                <a:cs typeface="Yuanti SC" charset="-122"/>
              </a:rPr>
              <a:t>数据质量</a:t>
            </a:r>
          </a:p>
        </p:txBody>
      </p:sp>
      <p:sp>
        <p:nvSpPr>
          <p:cNvPr id="30" name="矩形 29">
            <a:extLst>
              <a:ext uri="{FF2B5EF4-FFF2-40B4-BE49-F238E27FC236}">
                <a16:creationId xmlns:a16="http://schemas.microsoft.com/office/drawing/2014/main" id="{9E6761B0-3520-7A05-8C79-66B8155B2887}"/>
              </a:ext>
            </a:extLst>
          </p:cNvPr>
          <p:cNvSpPr/>
          <p:nvPr/>
        </p:nvSpPr>
        <p:spPr>
          <a:xfrm>
            <a:off x="5042325" y="1310773"/>
            <a:ext cx="900056" cy="704793"/>
          </a:xfrm>
          <a:prstGeom prst="rect">
            <a:avLst/>
          </a:prstGeom>
          <a:solidFill>
            <a:srgbClr val="0070C0"/>
          </a:solidFill>
          <a:ln/>
        </p:spPr>
        <p:style>
          <a:lnRef idx="2">
            <a:schemeClr val="accent4"/>
          </a:lnRef>
          <a:fillRef idx="1">
            <a:schemeClr val="lt1"/>
          </a:fillRef>
          <a:effectRef idx="0">
            <a:schemeClr val="accent4"/>
          </a:effectRef>
          <a:fontRef idx="minor">
            <a:schemeClr val="dk1"/>
          </a:fontRef>
        </p:style>
        <p:txBody>
          <a:bodyPr rtlCol="0" anchor="ctr"/>
          <a:lstStyle/>
          <a:p>
            <a:pPr algn="ctr">
              <a:lnSpc>
                <a:spcPct val="120000"/>
              </a:lnSpc>
            </a:pPr>
            <a:r>
              <a:rPr kumimoji="1" lang="zh-CN" altLang="en-US" sz="2000" dirty="0">
                <a:solidFill>
                  <a:schemeClr val="bg1"/>
                </a:solidFill>
                <a:latin typeface="微软雅黑" panose="020B0503020204020204" pitchFamily="34" charset="-122"/>
                <a:ea typeface="微软雅黑" panose="020B0503020204020204" pitchFamily="34" charset="-122"/>
                <a:cs typeface="Yuanti SC" charset="-122"/>
              </a:rPr>
              <a:t>特征质量</a:t>
            </a:r>
          </a:p>
        </p:txBody>
      </p:sp>
      <p:sp>
        <p:nvSpPr>
          <p:cNvPr id="31" name="矩形 30">
            <a:extLst>
              <a:ext uri="{FF2B5EF4-FFF2-40B4-BE49-F238E27FC236}">
                <a16:creationId xmlns:a16="http://schemas.microsoft.com/office/drawing/2014/main" id="{53FC7080-D444-2101-C1E5-9F0C1FBE105A}"/>
              </a:ext>
            </a:extLst>
          </p:cNvPr>
          <p:cNvSpPr/>
          <p:nvPr/>
        </p:nvSpPr>
        <p:spPr>
          <a:xfrm>
            <a:off x="6929861" y="1288642"/>
            <a:ext cx="900056" cy="704793"/>
          </a:xfrm>
          <a:prstGeom prst="rect">
            <a:avLst/>
          </a:prstGeom>
          <a:solidFill>
            <a:srgbClr val="0070C0"/>
          </a:solidFill>
          <a:ln/>
        </p:spPr>
        <p:style>
          <a:lnRef idx="2">
            <a:schemeClr val="accent4"/>
          </a:lnRef>
          <a:fillRef idx="1">
            <a:schemeClr val="lt1"/>
          </a:fillRef>
          <a:effectRef idx="0">
            <a:schemeClr val="accent4"/>
          </a:effectRef>
          <a:fontRef idx="minor">
            <a:schemeClr val="dk1"/>
          </a:fontRef>
        </p:style>
        <p:txBody>
          <a:bodyPr rtlCol="0" anchor="ctr"/>
          <a:lstStyle/>
          <a:p>
            <a:pPr algn="ctr">
              <a:lnSpc>
                <a:spcPct val="120000"/>
              </a:lnSpc>
            </a:pPr>
            <a:r>
              <a:rPr kumimoji="1" lang="zh-CN" altLang="en-US" sz="2000" dirty="0">
                <a:solidFill>
                  <a:schemeClr val="bg1"/>
                </a:solidFill>
                <a:latin typeface="微软雅黑" panose="020B0503020204020204" pitchFamily="34" charset="-122"/>
                <a:ea typeface="微软雅黑" panose="020B0503020204020204" pitchFamily="34" charset="-122"/>
                <a:cs typeface="Yuanti SC" charset="-122"/>
              </a:rPr>
              <a:t>模型质量</a:t>
            </a:r>
          </a:p>
        </p:txBody>
      </p:sp>
      <p:cxnSp>
        <p:nvCxnSpPr>
          <p:cNvPr id="32" name="直线箭头连接符 31">
            <a:extLst>
              <a:ext uri="{FF2B5EF4-FFF2-40B4-BE49-F238E27FC236}">
                <a16:creationId xmlns:a16="http://schemas.microsoft.com/office/drawing/2014/main" id="{DC20F5C5-E41D-8333-25A9-17C9BE4255C8}"/>
              </a:ext>
            </a:extLst>
          </p:cNvPr>
          <p:cNvCxnSpPr>
            <a:cxnSpLocks/>
            <a:stCxn id="29" idx="2"/>
          </p:cNvCxnSpPr>
          <p:nvPr/>
        </p:nvCxnSpPr>
        <p:spPr>
          <a:xfrm flipH="1">
            <a:off x="3685380" y="1993437"/>
            <a:ext cx="1191" cy="673395"/>
          </a:xfrm>
          <a:prstGeom prst="straightConnector1">
            <a:avLst/>
          </a:prstGeom>
          <a:ln>
            <a:solidFill>
              <a:schemeClr val="tx1">
                <a:lumMod val="40000"/>
                <a:lumOff val="60000"/>
              </a:schemeClr>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5" name="直线箭头连接符 34">
            <a:extLst>
              <a:ext uri="{FF2B5EF4-FFF2-40B4-BE49-F238E27FC236}">
                <a16:creationId xmlns:a16="http://schemas.microsoft.com/office/drawing/2014/main" id="{A49312F0-C81E-933A-B7BE-FABA4C4020F7}"/>
              </a:ext>
            </a:extLst>
          </p:cNvPr>
          <p:cNvCxnSpPr>
            <a:cxnSpLocks/>
            <a:stCxn id="31" idx="2"/>
          </p:cNvCxnSpPr>
          <p:nvPr/>
        </p:nvCxnSpPr>
        <p:spPr>
          <a:xfrm>
            <a:off x="7379889" y="1993435"/>
            <a:ext cx="0" cy="673397"/>
          </a:xfrm>
          <a:prstGeom prst="straightConnector1">
            <a:avLst/>
          </a:prstGeom>
          <a:ln>
            <a:solidFill>
              <a:schemeClr val="tx1">
                <a:lumMod val="40000"/>
                <a:lumOff val="60000"/>
              </a:schemeClr>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6" name="直线箭头连接符 35">
            <a:extLst>
              <a:ext uri="{FF2B5EF4-FFF2-40B4-BE49-F238E27FC236}">
                <a16:creationId xmlns:a16="http://schemas.microsoft.com/office/drawing/2014/main" id="{4FF428FB-31B3-8C5D-1271-E22F51C48B47}"/>
              </a:ext>
            </a:extLst>
          </p:cNvPr>
          <p:cNvCxnSpPr>
            <a:cxnSpLocks/>
            <a:stCxn id="30" idx="2"/>
          </p:cNvCxnSpPr>
          <p:nvPr/>
        </p:nvCxnSpPr>
        <p:spPr>
          <a:xfrm>
            <a:off x="5492353" y="2015566"/>
            <a:ext cx="3969" cy="651266"/>
          </a:xfrm>
          <a:prstGeom prst="straightConnector1">
            <a:avLst/>
          </a:prstGeom>
          <a:ln>
            <a:solidFill>
              <a:schemeClr val="tx1">
                <a:lumMod val="40000"/>
                <a:lumOff val="60000"/>
              </a:schemeClr>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pic>
        <p:nvPicPr>
          <p:cNvPr id="12290" name="Picture 2" descr="preview">
            <a:extLst>
              <a:ext uri="{FF2B5EF4-FFF2-40B4-BE49-F238E27FC236}">
                <a16:creationId xmlns:a16="http://schemas.microsoft.com/office/drawing/2014/main" id="{682359A9-B017-CBD1-A9E5-DF42F9EB08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000" y="3318101"/>
            <a:ext cx="6609337" cy="985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65342"/>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9923D2-0ABD-282B-0BF8-9BD3D01B8E8F}"/>
              </a:ext>
            </a:extLst>
          </p:cNvPr>
          <p:cNvSpPr>
            <a:spLocks noGrp="1"/>
          </p:cNvSpPr>
          <p:nvPr>
            <p:ph type="title"/>
          </p:nvPr>
        </p:nvSpPr>
        <p:spPr/>
        <p:txBody>
          <a:bodyPr/>
          <a:lstStyle/>
          <a:p>
            <a:r>
              <a:rPr kumimoji="1" lang="zh-CN" altLang="en-US" dirty="0"/>
              <a:t>机器学习测试难点</a:t>
            </a:r>
          </a:p>
        </p:txBody>
      </p:sp>
      <p:graphicFrame>
        <p:nvGraphicFramePr>
          <p:cNvPr id="4" name="图示 3">
            <a:extLst>
              <a:ext uri="{FF2B5EF4-FFF2-40B4-BE49-F238E27FC236}">
                <a16:creationId xmlns:a16="http://schemas.microsoft.com/office/drawing/2014/main" id="{0519386A-87E2-37DE-E099-1BE0E3C5C0F1}"/>
              </a:ext>
            </a:extLst>
          </p:cNvPr>
          <p:cNvGraphicFramePr/>
          <p:nvPr/>
        </p:nvGraphicFramePr>
        <p:xfrm>
          <a:off x="2368627" y="1156771"/>
          <a:ext cx="5122843" cy="3492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a:extLst>
              <a:ext uri="{FF2B5EF4-FFF2-40B4-BE49-F238E27FC236}">
                <a16:creationId xmlns:a16="http://schemas.microsoft.com/office/drawing/2014/main" id="{6E451F71-4785-7CA5-2BCE-9E66993BD52C}"/>
              </a:ext>
            </a:extLst>
          </p:cNvPr>
          <p:cNvSpPr/>
          <p:nvPr/>
        </p:nvSpPr>
        <p:spPr>
          <a:xfrm>
            <a:off x="5611022" y="865334"/>
            <a:ext cx="2459548" cy="965612"/>
          </a:xfrm>
          <a:prstGeom prst="rect">
            <a:avLst/>
          </a:prstGeom>
          <a:noFill/>
          <a:ln w="12700" cap="flat" cmpd="sng" algn="ctr">
            <a:solidFill>
              <a:srgbClr val="FFC000"/>
            </a:solidFill>
            <a:prstDash val="dash"/>
            <a:miter lim="800000"/>
          </a:ln>
          <a:effectLst/>
        </p:spPr>
        <p:txBody>
          <a:bodyPr rtlCol="0" anchor="ctr"/>
          <a:lstStyle/>
          <a:p>
            <a:pPr defTabSz="342900" fontAlgn="auto">
              <a:spcBef>
                <a:spcPts val="0"/>
              </a:spcBef>
              <a:spcAft>
                <a:spcPts val="0"/>
              </a:spcAft>
              <a:defRPr/>
            </a:pPr>
            <a:endParaRPr lang="zh-CN" altLang="en-US" sz="675">
              <a:solidFill>
                <a:prstClr val="white"/>
              </a:solidFill>
              <a:latin typeface="Calibri"/>
              <a:ea typeface="宋体" panose="02010600030101010101" pitchFamily="2" charset="-122"/>
            </a:endParaRPr>
          </a:p>
        </p:txBody>
      </p:sp>
      <p:sp>
        <p:nvSpPr>
          <p:cNvPr id="6" name="文本框 5">
            <a:extLst>
              <a:ext uri="{FF2B5EF4-FFF2-40B4-BE49-F238E27FC236}">
                <a16:creationId xmlns:a16="http://schemas.microsoft.com/office/drawing/2014/main" id="{73865B49-4BFE-A745-C407-76E59FCE1DFE}"/>
              </a:ext>
            </a:extLst>
          </p:cNvPr>
          <p:cNvSpPr txBox="1"/>
          <p:nvPr/>
        </p:nvSpPr>
        <p:spPr>
          <a:xfrm>
            <a:off x="5644612" y="895980"/>
            <a:ext cx="2425958" cy="934966"/>
          </a:xfrm>
          <a:prstGeom prst="rect">
            <a:avLst/>
          </a:prstGeom>
        </p:spPr>
        <p:txBody>
          <a:bodyPr vert="horz" wrap="square" lIns="34290" tIns="17145" rIns="34290" bIns="17145" rtlCol="0" anchor="t">
            <a:noAutofit/>
          </a:bodyPr>
          <a:lstStyle/>
          <a:p>
            <a:pPr defTabSz="342900"/>
            <a:r>
              <a:rPr lang="zh-CN" altLang="en-US" sz="1800" dirty="0">
                <a:solidFill>
                  <a:srgbClr val="D88F34"/>
                </a:solidFill>
                <a:latin typeface="微软雅黑" panose="020B0503020204020204" pitchFamily="34" charset="-122"/>
                <a:ea typeface="微软雅黑" panose="020B0503020204020204" pitchFamily="34" charset="-122"/>
              </a:rPr>
              <a:t>技能、知识要求高</a:t>
            </a:r>
          </a:p>
          <a:p>
            <a:pPr defTabSz="342900"/>
            <a:r>
              <a:rPr lang="zh-CN" altLang="en-US" sz="1800" dirty="0">
                <a:solidFill>
                  <a:srgbClr val="D88F34"/>
                </a:solidFill>
                <a:latin typeface="微软雅黑" panose="020B0503020204020204" pitchFamily="34" charset="-122"/>
                <a:ea typeface="微软雅黑" panose="020B0503020204020204" pitchFamily="34" charset="-122"/>
              </a:rPr>
              <a:t>抽象、因素多、数学深</a:t>
            </a:r>
          </a:p>
          <a:p>
            <a:pPr defTabSz="342900"/>
            <a:r>
              <a:rPr lang="zh-CN" altLang="en-US" sz="1800" dirty="0">
                <a:solidFill>
                  <a:srgbClr val="D88F34"/>
                </a:solidFill>
                <a:latin typeface="微软雅黑" panose="020B0503020204020204" pitchFamily="34" charset="-122"/>
                <a:ea typeface="微软雅黑" panose="020B0503020204020204" pitchFamily="34" charset="-122"/>
              </a:rPr>
              <a:t>数据获取、问题分析难</a:t>
            </a:r>
          </a:p>
        </p:txBody>
      </p:sp>
      <p:sp>
        <p:nvSpPr>
          <p:cNvPr id="7" name="矩形 6">
            <a:extLst>
              <a:ext uri="{FF2B5EF4-FFF2-40B4-BE49-F238E27FC236}">
                <a16:creationId xmlns:a16="http://schemas.microsoft.com/office/drawing/2014/main" id="{D21AF0E5-B314-C4FD-2583-81ED78E760E6}"/>
              </a:ext>
            </a:extLst>
          </p:cNvPr>
          <p:cNvSpPr/>
          <p:nvPr/>
        </p:nvSpPr>
        <p:spPr>
          <a:xfrm>
            <a:off x="6593636" y="3017855"/>
            <a:ext cx="1530200" cy="773468"/>
          </a:xfrm>
          <a:prstGeom prst="rect">
            <a:avLst/>
          </a:prstGeom>
          <a:noFill/>
          <a:ln w="12700" cap="flat" cmpd="sng" algn="ctr">
            <a:solidFill>
              <a:srgbClr val="92D050"/>
            </a:solidFill>
            <a:prstDash val="dash"/>
            <a:miter lim="800000"/>
          </a:ln>
          <a:effectLst/>
        </p:spPr>
        <p:txBody>
          <a:bodyPr rtlCol="0" anchor="ctr"/>
          <a:lstStyle/>
          <a:p>
            <a:pPr defTabSz="342900" fontAlgn="auto">
              <a:spcBef>
                <a:spcPts val="0"/>
              </a:spcBef>
              <a:spcAft>
                <a:spcPts val="0"/>
              </a:spcAft>
              <a:defRPr/>
            </a:pPr>
            <a:endParaRPr lang="zh-CN" altLang="en-US" sz="675">
              <a:solidFill>
                <a:prstClr val="white"/>
              </a:solidFill>
              <a:latin typeface="Calibri"/>
              <a:ea typeface="宋体" panose="02010600030101010101" pitchFamily="2" charset="-122"/>
            </a:endParaRPr>
          </a:p>
        </p:txBody>
      </p:sp>
      <p:sp>
        <p:nvSpPr>
          <p:cNvPr id="8" name="文本框 7">
            <a:extLst>
              <a:ext uri="{FF2B5EF4-FFF2-40B4-BE49-F238E27FC236}">
                <a16:creationId xmlns:a16="http://schemas.microsoft.com/office/drawing/2014/main" id="{BB188737-3952-A38D-AC5F-A3EEC72388DC}"/>
              </a:ext>
            </a:extLst>
          </p:cNvPr>
          <p:cNvSpPr txBox="1"/>
          <p:nvPr/>
        </p:nvSpPr>
        <p:spPr>
          <a:xfrm>
            <a:off x="6594699" y="3020725"/>
            <a:ext cx="1617272" cy="946868"/>
          </a:xfrm>
          <a:prstGeom prst="rect">
            <a:avLst/>
          </a:prstGeom>
        </p:spPr>
        <p:txBody>
          <a:bodyPr vert="horz" wrap="square" lIns="34290" tIns="17145" rIns="34290" bIns="17145" rtlCol="0" anchor="t">
            <a:noAutofit/>
          </a:bodyPr>
          <a:lstStyle/>
          <a:p>
            <a:pPr defTabSz="342900"/>
            <a:r>
              <a:rPr lang="zh-CN" altLang="en-US" sz="1600" dirty="0">
                <a:solidFill>
                  <a:schemeClr val="accent2">
                    <a:lumMod val="50000"/>
                  </a:schemeClr>
                </a:solidFill>
                <a:latin typeface="微软雅黑" panose="020B0503020204020204" pitchFamily="34" charset="-122"/>
                <a:ea typeface="微软雅黑" panose="020B0503020204020204" pitchFamily="34" charset="-122"/>
              </a:rPr>
              <a:t>强数据相关</a:t>
            </a:r>
            <a:endParaRPr lang="en-US" altLang="zh-CN" sz="1600" dirty="0">
              <a:solidFill>
                <a:schemeClr val="accent2">
                  <a:lumMod val="50000"/>
                </a:schemeClr>
              </a:solidFill>
              <a:latin typeface="微软雅黑" panose="020B0503020204020204" pitchFamily="34" charset="-122"/>
              <a:ea typeface="微软雅黑" panose="020B0503020204020204" pitchFamily="34" charset="-122"/>
            </a:endParaRPr>
          </a:p>
          <a:p>
            <a:pPr defTabSz="342900"/>
            <a:r>
              <a:rPr lang="zh-CN" altLang="en-US" sz="1600" dirty="0">
                <a:solidFill>
                  <a:schemeClr val="accent2">
                    <a:lumMod val="50000"/>
                  </a:schemeClr>
                </a:solidFill>
                <a:latin typeface="微软雅黑" panose="020B0503020204020204" pitchFamily="34" charset="-122"/>
                <a:ea typeface="微软雅黑" panose="020B0503020204020204" pitchFamily="34" charset="-122"/>
              </a:rPr>
              <a:t>数据质量要求高</a:t>
            </a:r>
            <a:endParaRPr lang="en-US" altLang="zh-CN" sz="1600" dirty="0">
              <a:solidFill>
                <a:schemeClr val="accent2">
                  <a:lumMod val="50000"/>
                </a:schemeClr>
              </a:solidFill>
              <a:latin typeface="微软雅黑" panose="020B0503020204020204" pitchFamily="34" charset="-122"/>
              <a:ea typeface="微软雅黑" panose="020B0503020204020204" pitchFamily="34" charset="-122"/>
            </a:endParaRPr>
          </a:p>
          <a:p>
            <a:pPr defTabSz="342900"/>
            <a:r>
              <a:rPr lang="zh-CN" altLang="en-US" sz="1600" dirty="0">
                <a:solidFill>
                  <a:schemeClr val="accent2">
                    <a:lumMod val="50000"/>
                  </a:schemeClr>
                </a:solidFill>
                <a:latin typeface="微软雅黑" panose="020B0503020204020204" pitchFamily="34" charset="-122"/>
                <a:ea typeface="微软雅黑" panose="020B0503020204020204" pitchFamily="34" charset="-122"/>
              </a:rPr>
              <a:t>特征维度多</a:t>
            </a:r>
          </a:p>
        </p:txBody>
      </p:sp>
      <p:sp>
        <p:nvSpPr>
          <p:cNvPr id="9" name="矩形 8">
            <a:extLst>
              <a:ext uri="{FF2B5EF4-FFF2-40B4-BE49-F238E27FC236}">
                <a16:creationId xmlns:a16="http://schemas.microsoft.com/office/drawing/2014/main" id="{78578534-CD48-ED35-C432-1C1B41CBB252}"/>
              </a:ext>
            </a:extLst>
          </p:cNvPr>
          <p:cNvSpPr/>
          <p:nvPr/>
        </p:nvSpPr>
        <p:spPr>
          <a:xfrm>
            <a:off x="2757654" y="4217496"/>
            <a:ext cx="1772286" cy="806391"/>
          </a:xfrm>
          <a:prstGeom prst="rect">
            <a:avLst/>
          </a:prstGeom>
          <a:noFill/>
          <a:ln w="12700" cap="flat" cmpd="sng" algn="ctr">
            <a:solidFill>
              <a:srgbClr val="3FE19B"/>
            </a:solidFill>
            <a:prstDash val="dash"/>
            <a:miter lim="800000"/>
          </a:ln>
          <a:effectLst/>
        </p:spPr>
        <p:txBody>
          <a:bodyPr rtlCol="0" anchor="ctr"/>
          <a:lstStyle/>
          <a:p>
            <a:pPr defTabSz="342900" fontAlgn="auto">
              <a:spcBef>
                <a:spcPts val="0"/>
              </a:spcBef>
              <a:spcAft>
                <a:spcPts val="0"/>
              </a:spcAft>
              <a:defRPr/>
            </a:pPr>
            <a:endParaRPr lang="zh-CN" altLang="en-US" sz="675">
              <a:solidFill>
                <a:prstClr val="white"/>
              </a:solidFill>
              <a:latin typeface="Calibri"/>
              <a:ea typeface="宋体" panose="02010600030101010101" pitchFamily="2" charset="-122"/>
            </a:endParaRPr>
          </a:p>
        </p:txBody>
      </p:sp>
      <p:sp>
        <p:nvSpPr>
          <p:cNvPr id="10" name="文本框 9">
            <a:extLst>
              <a:ext uri="{FF2B5EF4-FFF2-40B4-BE49-F238E27FC236}">
                <a16:creationId xmlns:a16="http://schemas.microsoft.com/office/drawing/2014/main" id="{9DAFEB50-1F1B-56B6-485F-240D24FA2F55}"/>
              </a:ext>
            </a:extLst>
          </p:cNvPr>
          <p:cNvSpPr txBox="1"/>
          <p:nvPr/>
        </p:nvSpPr>
        <p:spPr>
          <a:xfrm>
            <a:off x="2851354" y="4281766"/>
            <a:ext cx="1678585" cy="734704"/>
          </a:xfrm>
          <a:prstGeom prst="rect">
            <a:avLst/>
          </a:prstGeom>
        </p:spPr>
        <p:txBody>
          <a:bodyPr vert="horz" wrap="square" lIns="34290" tIns="17145" rIns="34290" bIns="17145" rtlCol="0" anchor="t">
            <a:noAutofit/>
          </a:bodyPr>
          <a:lstStyle/>
          <a:p>
            <a:pPr defTabSz="342900"/>
            <a:r>
              <a:rPr lang="zh-CN" altLang="en-US" sz="1600" dirty="0">
                <a:solidFill>
                  <a:srgbClr val="2FD7A2"/>
                </a:solidFill>
                <a:latin typeface="微软雅黑" panose="020B0503020204020204" pitchFamily="34" charset="-122"/>
                <a:ea typeface="微软雅黑" panose="020B0503020204020204" pitchFamily="34" charset="-122"/>
              </a:rPr>
              <a:t>模型模型优化慢</a:t>
            </a:r>
            <a:endParaRPr lang="en-US" altLang="zh-CN" sz="1600" dirty="0">
              <a:solidFill>
                <a:srgbClr val="2FD7A2"/>
              </a:solidFill>
              <a:latin typeface="微软雅黑" panose="020B0503020204020204" pitchFamily="34" charset="-122"/>
              <a:ea typeface="微软雅黑" panose="020B0503020204020204" pitchFamily="34" charset="-122"/>
            </a:endParaRPr>
          </a:p>
          <a:p>
            <a:pPr defTabSz="342900"/>
            <a:r>
              <a:rPr lang="zh-CN" altLang="en-US" sz="1600" dirty="0">
                <a:solidFill>
                  <a:srgbClr val="2FD7A2"/>
                </a:solidFill>
                <a:latin typeface="微软雅黑" panose="020B0503020204020204" pitchFamily="34" charset="-122"/>
                <a:ea typeface="微软雅黑" panose="020B0503020204020204" pitchFamily="34" charset="-122"/>
              </a:rPr>
              <a:t>上线才刚开始</a:t>
            </a:r>
            <a:endParaRPr lang="en-US" altLang="zh-CN" sz="1600" dirty="0">
              <a:solidFill>
                <a:srgbClr val="2FD7A2"/>
              </a:solidFill>
              <a:latin typeface="微软雅黑" panose="020B0503020204020204" pitchFamily="34" charset="-122"/>
              <a:ea typeface="微软雅黑" panose="020B0503020204020204" pitchFamily="34" charset="-122"/>
            </a:endParaRPr>
          </a:p>
          <a:p>
            <a:pPr defTabSz="342900"/>
            <a:r>
              <a:rPr lang="zh-CN" altLang="en-US" sz="1600" dirty="0">
                <a:solidFill>
                  <a:srgbClr val="2FD7A2"/>
                </a:solidFill>
                <a:latin typeface="微软雅黑" panose="020B0503020204020204" pitchFamily="34" charset="-122"/>
                <a:ea typeface="微软雅黑" panose="020B0503020204020204" pitchFamily="34" charset="-122"/>
              </a:rPr>
              <a:t>迭代慢</a:t>
            </a:r>
            <a:endParaRPr lang="en-US" altLang="zh-CN" sz="1600" dirty="0">
              <a:solidFill>
                <a:srgbClr val="2FD7A2"/>
              </a:solidFill>
              <a:latin typeface="微软雅黑" panose="020B0503020204020204" pitchFamily="34" charset="-122"/>
              <a:ea typeface="微软雅黑" panose="020B0503020204020204" pitchFamily="34" charset="-122"/>
            </a:endParaRPr>
          </a:p>
          <a:p>
            <a:pPr defTabSz="342900"/>
            <a:endParaRPr lang="zh-CN" altLang="en-US" sz="675" dirty="0">
              <a:solidFill>
                <a:srgbClr val="2FD7A2"/>
              </a:solidFill>
              <a:latin typeface="Calibri"/>
              <a:ea typeface="宋体" panose="02010600030101010101" pitchFamily="2" charset="-122"/>
            </a:endParaRPr>
          </a:p>
        </p:txBody>
      </p:sp>
      <p:sp>
        <p:nvSpPr>
          <p:cNvPr id="11" name="矩形 10">
            <a:extLst>
              <a:ext uri="{FF2B5EF4-FFF2-40B4-BE49-F238E27FC236}">
                <a16:creationId xmlns:a16="http://schemas.microsoft.com/office/drawing/2014/main" id="{7692EDA7-8408-B4BA-6E3D-E31103D4C8D4}"/>
              </a:ext>
            </a:extLst>
          </p:cNvPr>
          <p:cNvSpPr/>
          <p:nvPr/>
        </p:nvSpPr>
        <p:spPr>
          <a:xfrm>
            <a:off x="1299990" y="2189693"/>
            <a:ext cx="1872867" cy="628650"/>
          </a:xfrm>
          <a:prstGeom prst="rect">
            <a:avLst/>
          </a:prstGeom>
          <a:noFill/>
          <a:ln w="12700" cap="flat" cmpd="sng" algn="ctr">
            <a:solidFill>
              <a:srgbClr val="5B9BD5"/>
            </a:solidFill>
            <a:prstDash val="dash"/>
            <a:miter lim="800000"/>
          </a:ln>
          <a:effectLst/>
        </p:spPr>
        <p:txBody>
          <a:bodyPr rtlCol="0" anchor="ctr"/>
          <a:lstStyle/>
          <a:p>
            <a:pPr defTabSz="342900" fontAlgn="auto">
              <a:spcBef>
                <a:spcPts val="0"/>
              </a:spcBef>
              <a:spcAft>
                <a:spcPts val="0"/>
              </a:spcAft>
              <a:defRPr/>
            </a:pPr>
            <a:endParaRPr lang="zh-CN" altLang="en-US" sz="675">
              <a:solidFill>
                <a:prstClr val="white"/>
              </a:solidFill>
              <a:latin typeface="Calibri"/>
              <a:ea typeface="宋体" panose="02010600030101010101" pitchFamily="2" charset="-122"/>
            </a:endParaRPr>
          </a:p>
        </p:txBody>
      </p:sp>
      <p:sp>
        <p:nvSpPr>
          <p:cNvPr id="12" name="文本框 11">
            <a:extLst>
              <a:ext uri="{FF2B5EF4-FFF2-40B4-BE49-F238E27FC236}">
                <a16:creationId xmlns:a16="http://schemas.microsoft.com/office/drawing/2014/main" id="{AE1BBBAA-1F27-9CD9-DCCF-475FA3347B01}"/>
              </a:ext>
            </a:extLst>
          </p:cNvPr>
          <p:cNvSpPr txBox="1"/>
          <p:nvPr/>
        </p:nvSpPr>
        <p:spPr>
          <a:xfrm>
            <a:off x="1476260" y="2156233"/>
            <a:ext cx="1784733" cy="831033"/>
          </a:xfrm>
          <a:prstGeom prst="rect">
            <a:avLst/>
          </a:prstGeom>
        </p:spPr>
        <p:txBody>
          <a:bodyPr vert="horz" wrap="square" lIns="34290" tIns="17145" rIns="34290" bIns="17145" rtlCol="0" anchor="t">
            <a:noAutofit/>
          </a:bodyPr>
          <a:lstStyle/>
          <a:p>
            <a:pPr defTabSz="342900"/>
            <a:r>
              <a:rPr lang="zh-CN" altLang="en-US" sz="1800" dirty="0">
                <a:solidFill>
                  <a:srgbClr val="D88F34"/>
                </a:solidFill>
                <a:latin typeface="微软雅黑" panose="020B0503020204020204" pitchFamily="34" charset="-122"/>
                <a:ea typeface="微软雅黑" panose="020B0503020204020204" pitchFamily="34" charset="-122"/>
              </a:rPr>
              <a:t>验收标准不确定</a:t>
            </a:r>
            <a:endParaRPr lang="en-US" altLang="zh-CN" sz="1800" dirty="0">
              <a:solidFill>
                <a:srgbClr val="D88F34"/>
              </a:solidFill>
              <a:latin typeface="微软雅黑" panose="020B0503020204020204" pitchFamily="34" charset="-122"/>
              <a:ea typeface="微软雅黑" panose="020B0503020204020204" pitchFamily="34" charset="-122"/>
            </a:endParaRPr>
          </a:p>
          <a:p>
            <a:pPr defTabSz="342900"/>
            <a:r>
              <a:rPr lang="zh-CN" altLang="en-US" sz="1800" dirty="0">
                <a:solidFill>
                  <a:srgbClr val="D88F34"/>
                </a:solidFill>
                <a:latin typeface="微软雅黑" panose="020B0503020204020204" pitchFamily="34" charset="-122"/>
                <a:ea typeface="微软雅黑" panose="020B0503020204020204" pitchFamily="34" charset="-122"/>
              </a:rPr>
              <a:t>上线效果不确定</a:t>
            </a:r>
            <a:endParaRPr lang="en-US" altLang="zh-CN" sz="1800" dirty="0">
              <a:solidFill>
                <a:srgbClr val="D88F3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93700254"/>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5DA9A8-D487-4F94-D5E4-2CE3DA9FA644}"/>
              </a:ext>
            </a:extLst>
          </p:cNvPr>
          <p:cNvSpPr>
            <a:spLocks noGrp="1"/>
          </p:cNvSpPr>
          <p:nvPr>
            <p:ph type="title"/>
          </p:nvPr>
        </p:nvSpPr>
        <p:spPr>
          <a:xfrm>
            <a:off x="457200" y="205979"/>
            <a:ext cx="8229600" cy="669092"/>
          </a:xfrm>
        </p:spPr>
        <p:txBody>
          <a:bodyPr/>
          <a:lstStyle/>
          <a:p>
            <a:r>
              <a:rPr kumimoji="1" lang="zh-CN" altLang="en-US" dirty="0"/>
              <a:t>机器学习测试特点</a:t>
            </a:r>
          </a:p>
        </p:txBody>
      </p:sp>
      <p:graphicFrame>
        <p:nvGraphicFramePr>
          <p:cNvPr id="3" name="表格 2">
            <a:extLst>
              <a:ext uri="{FF2B5EF4-FFF2-40B4-BE49-F238E27FC236}">
                <a16:creationId xmlns:a16="http://schemas.microsoft.com/office/drawing/2014/main" id="{0DC1C4A4-6391-010A-7839-2F120B040F72}"/>
              </a:ext>
            </a:extLst>
          </p:cNvPr>
          <p:cNvGraphicFramePr>
            <a:graphicFrameLocks noGrp="1"/>
          </p:cNvGraphicFramePr>
          <p:nvPr/>
        </p:nvGraphicFramePr>
        <p:xfrm>
          <a:off x="841344" y="1096718"/>
          <a:ext cx="7240088" cy="3847739"/>
        </p:xfrm>
        <a:graphic>
          <a:graphicData uri="http://schemas.openxmlformats.org/drawingml/2006/table">
            <a:tbl>
              <a:tblPr firstRow="1" bandRow="1">
                <a:tableStyleId>{5C22544A-7EE6-4342-B048-85BDC9FD1C3A}</a:tableStyleId>
              </a:tblPr>
              <a:tblGrid>
                <a:gridCol w="2091345">
                  <a:extLst>
                    <a:ext uri="{9D8B030D-6E8A-4147-A177-3AD203B41FA5}">
                      <a16:colId xmlns:a16="http://schemas.microsoft.com/office/drawing/2014/main" val="3571595884"/>
                    </a:ext>
                  </a:extLst>
                </a:gridCol>
                <a:gridCol w="2123193">
                  <a:extLst>
                    <a:ext uri="{9D8B030D-6E8A-4147-A177-3AD203B41FA5}">
                      <a16:colId xmlns:a16="http://schemas.microsoft.com/office/drawing/2014/main" val="3399518359"/>
                    </a:ext>
                  </a:extLst>
                </a:gridCol>
                <a:gridCol w="3025550">
                  <a:extLst>
                    <a:ext uri="{9D8B030D-6E8A-4147-A177-3AD203B41FA5}">
                      <a16:colId xmlns:a16="http://schemas.microsoft.com/office/drawing/2014/main" val="4241077435"/>
                    </a:ext>
                  </a:extLst>
                </a:gridCol>
              </a:tblGrid>
              <a:tr h="552635">
                <a:tc>
                  <a:txBody>
                    <a:bodyPr/>
                    <a:lstStyle/>
                    <a:p>
                      <a:pPr algn="ctr"/>
                      <a:r>
                        <a:rPr lang="zh-CN" altLang="en-US" sz="1800" b="1" dirty="0">
                          <a:latin typeface="微软雅黑" panose="020B0503020204020204" pitchFamily="34" charset="-122"/>
                          <a:ea typeface="微软雅黑" panose="020B0503020204020204" pitchFamily="34" charset="-122"/>
                        </a:rPr>
                        <a:t>特点</a:t>
                      </a:r>
                    </a:p>
                  </a:txBody>
                  <a:tcPr marL="34290" marR="34290" marT="17145" marB="17145"/>
                </a:tc>
                <a:tc>
                  <a:txBody>
                    <a:bodyPr/>
                    <a:lstStyle/>
                    <a:p>
                      <a:pPr algn="ctr"/>
                      <a:r>
                        <a:rPr lang="zh-CN" altLang="en-US" sz="1800" b="1" dirty="0">
                          <a:latin typeface="微软雅黑" panose="020B0503020204020204" pitchFamily="34" charset="-122"/>
                          <a:ea typeface="微软雅黑" panose="020B0503020204020204" pitchFamily="34" charset="-122"/>
                        </a:rPr>
                        <a:t>传统软件测试</a:t>
                      </a:r>
                    </a:p>
                  </a:txBody>
                  <a:tcPr marL="34290" marR="34290" marT="17145" marB="17145"/>
                </a:tc>
                <a:tc>
                  <a:txBody>
                    <a:bodyPr/>
                    <a:lstStyle/>
                    <a:p>
                      <a:pPr algn="ctr"/>
                      <a:r>
                        <a:rPr lang="zh-CN" altLang="en-US" sz="1800" b="1" dirty="0">
                          <a:latin typeface="微软雅黑" panose="020B0503020204020204" pitchFamily="34" charset="-122"/>
                          <a:ea typeface="微软雅黑" panose="020B0503020204020204" pitchFamily="34" charset="-122"/>
                        </a:rPr>
                        <a:t>机器学习测试</a:t>
                      </a:r>
                    </a:p>
                  </a:txBody>
                  <a:tcPr marL="34290" marR="34290" marT="17145" marB="17145"/>
                </a:tc>
                <a:extLst>
                  <a:ext uri="{0D108BD9-81ED-4DB2-BD59-A6C34878D82A}">
                    <a16:rowId xmlns:a16="http://schemas.microsoft.com/office/drawing/2014/main" val="3169961198"/>
                  </a:ext>
                </a:extLst>
              </a:tr>
              <a:tr h="395514">
                <a:tc>
                  <a:txBody>
                    <a:bodyPr/>
                    <a:lstStyle/>
                    <a:p>
                      <a:r>
                        <a:rPr lang="zh-CN" altLang="en-US" sz="1400" dirty="0">
                          <a:latin typeface="微软雅黑" panose="020B0503020204020204" pitchFamily="34" charset="-122"/>
                          <a:ea typeface="微软雅黑" panose="020B0503020204020204" pitchFamily="34" charset="-122"/>
                        </a:rPr>
                        <a:t>被测试的对象</a:t>
                      </a:r>
                    </a:p>
                  </a:txBody>
                  <a:tcPr marL="34290" marR="34290" marT="17145" marB="17145"/>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1400" dirty="0">
                          <a:latin typeface="Microsoft YaHei" panose="020B0503020204020204" pitchFamily="34" charset="-122"/>
                          <a:ea typeface="Microsoft YaHei" panose="020B0503020204020204" pitchFamily="34" charset="-122"/>
                        </a:rPr>
                        <a:t>软件功能</a:t>
                      </a:r>
                      <a:r>
                        <a:rPr lang="zh-CN" altLang="en-US" sz="1400" dirty="0">
                          <a:latin typeface="微软雅黑" panose="020B0503020204020204" pitchFamily="34" charset="-122"/>
                          <a:ea typeface="微软雅黑" panose="020B0503020204020204" pitchFamily="34" charset="-122"/>
                        </a:rPr>
                        <a:t>、工程代码</a:t>
                      </a:r>
                    </a:p>
                  </a:txBody>
                  <a:tcPr marL="34290" marR="34290" marT="17145" marB="17145"/>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1400" dirty="0">
                          <a:latin typeface="Microsoft YaHei" panose="020B0503020204020204" pitchFamily="34" charset="-122"/>
                          <a:ea typeface="Microsoft YaHei" panose="020B0503020204020204" pitchFamily="34" charset="-122"/>
                        </a:rPr>
                        <a:t>算法模型</a:t>
                      </a:r>
                      <a:r>
                        <a:rPr lang="zh-CN" altLang="en-US" sz="1400" dirty="0">
                          <a:latin typeface="微软雅黑" panose="020B0503020204020204" pitchFamily="34" charset="-122"/>
                          <a:ea typeface="微软雅黑" panose="020B0503020204020204" pitchFamily="34" charset="-122"/>
                        </a:rPr>
                        <a:t>、数据和代码</a:t>
                      </a:r>
                    </a:p>
                  </a:txBody>
                  <a:tcPr marL="34290" marR="34290" marT="17145" marB="17145"/>
                </a:tc>
                <a:extLst>
                  <a:ext uri="{0D108BD9-81ED-4DB2-BD59-A6C34878D82A}">
                    <a16:rowId xmlns:a16="http://schemas.microsoft.com/office/drawing/2014/main" val="2597184121"/>
                  </a:ext>
                </a:extLst>
              </a:tr>
              <a:tr h="395514">
                <a:tc>
                  <a:txBody>
                    <a:bodyPr/>
                    <a:lstStyle/>
                    <a:p>
                      <a:r>
                        <a:rPr lang="zh-CN" altLang="en-US" sz="1400" dirty="0">
                          <a:latin typeface="Microsoft YaHei" panose="020B0503020204020204" pitchFamily="34" charset="-122"/>
                          <a:ea typeface="Microsoft YaHei" panose="020B0503020204020204" pitchFamily="34" charset="-122"/>
                        </a:rPr>
                        <a:t>产品目标</a:t>
                      </a:r>
                    </a:p>
                  </a:txBody>
                  <a:tcPr marL="34290" marR="34290" marT="17145" marB="17145"/>
                </a:tc>
                <a:tc>
                  <a:txBody>
                    <a:bodyPr/>
                    <a:lstStyle/>
                    <a:p>
                      <a:r>
                        <a:rPr lang="zh-CN" altLang="en-US" sz="1400" dirty="0">
                          <a:latin typeface="Microsoft YaHei" panose="020B0503020204020204" pitchFamily="34" charset="-122"/>
                          <a:ea typeface="Microsoft YaHei" panose="020B0503020204020204" pitchFamily="34" charset="-122"/>
                        </a:rPr>
                        <a:t>客观具体</a:t>
                      </a:r>
                    </a:p>
                  </a:txBody>
                  <a:tcPr marL="34290" marR="34290" marT="17145" marB="17145"/>
                </a:tc>
                <a:tc>
                  <a:txBody>
                    <a:bodyPr/>
                    <a:lstStyle/>
                    <a:p>
                      <a:r>
                        <a:rPr lang="zh-CN" altLang="en-US" sz="1400" dirty="0">
                          <a:latin typeface="Microsoft YaHei" panose="020B0503020204020204" pitchFamily="34" charset="-122"/>
                          <a:ea typeface="Microsoft YaHei" panose="020B0503020204020204" pitchFamily="34" charset="-122"/>
                        </a:rPr>
                        <a:t>主观抽象</a:t>
                      </a:r>
                    </a:p>
                  </a:txBody>
                  <a:tcPr marL="34290" marR="34290" marT="17145" marB="17145"/>
                </a:tc>
                <a:extLst>
                  <a:ext uri="{0D108BD9-81ED-4DB2-BD59-A6C34878D82A}">
                    <a16:rowId xmlns:a16="http://schemas.microsoft.com/office/drawing/2014/main" val="843373228"/>
                  </a:ext>
                </a:extLst>
              </a:tr>
              <a:tr h="395514">
                <a:tc>
                  <a:txBody>
                    <a:bodyPr/>
                    <a:lstStyle/>
                    <a:p>
                      <a:r>
                        <a:rPr lang="zh-CN" altLang="en-US" sz="1400" dirty="0">
                          <a:latin typeface="微软雅黑" panose="020B0503020204020204" pitchFamily="34" charset="-122"/>
                          <a:ea typeface="微软雅黑" panose="020B0503020204020204" pitchFamily="34" charset="-122"/>
                        </a:rPr>
                        <a:t>测试的输入</a:t>
                      </a:r>
                    </a:p>
                  </a:txBody>
                  <a:tcPr marL="34290" marR="34290" marT="17145" marB="17145"/>
                </a:tc>
                <a:tc>
                  <a:txBody>
                    <a:bodyPr/>
                    <a:lstStyle/>
                    <a:p>
                      <a:r>
                        <a:rPr lang="zh-CN" altLang="en-US" sz="1400" dirty="0">
                          <a:latin typeface="微软雅黑" panose="020B0503020204020204" pitchFamily="34" charset="-122"/>
                          <a:ea typeface="微软雅黑" panose="020B0503020204020204" pitchFamily="34" charset="-122"/>
                        </a:rPr>
                        <a:t>操作、输入数据</a:t>
                      </a:r>
                    </a:p>
                  </a:txBody>
                  <a:tcPr marL="34290" marR="34290" marT="17145" marB="17145"/>
                </a:tc>
                <a:tc>
                  <a:txBody>
                    <a:bodyPr/>
                    <a:lstStyle/>
                    <a:p>
                      <a:r>
                        <a:rPr lang="zh-CN" altLang="en-US" sz="1400" dirty="0">
                          <a:latin typeface="微软雅黑" panose="020B0503020204020204" pitchFamily="34" charset="-122"/>
                          <a:ea typeface="微软雅黑" panose="020B0503020204020204" pitchFamily="34" charset="-122"/>
                        </a:rPr>
                        <a:t>数据或者代码</a:t>
                      </a:r>
                    </a:p>
                  </a:txBody>
                  <a:tcPr marL="34290" marR="34290" marT="17145" marB="17145"/>
                </a:tc>
                <a:extLst>
                  <a:ext uri="{0D108BD9-81ED-4DB2-BD59-A6C34878D82A}">
                    <a16:rowId xmlns:a16="http://schemas.microsoft.com/office/drawing/2014/main" val="4197420859"/>
                  </a:ext>
                </a:extLst>
              </a:tr>
              <a:tr h="39551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1400" dirty="0">
                          <a:latin typeface="Microsoft YaHei" panose="020B0503020204020204" pitchFamily="34" charset="-122"/>
                          <a:ea typeface="Microsoft YaHei" panose="020B0503020204020204" pitchFamily="34" charset="-122"/>
                        </a:rPr>
                        <a:t>评测输出</a:t>
                      </a:r>
                    </a:p>
                  </a:txBody>
                  <a:tcPr marL="34290" marR="34290" marT="17145" marB="17145"/>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1400" dirty="0">
                          <a:latin typeface="Microsoft YaHei" panose="020B0503020204020204" pitchFamily="34" charset="-122"/>
                          <a:ea typeface="Microsoft YaHei" panose="020B0503020204020204" pitchFamily="34" charset="-122"/>
                        </a:rPr>
                        <a:t>确定</a:t>
                      </a:r>
                    </a:p>
                    <a:p>
                      <a:endParaRPr lang="zh-CN" altLang="en-US" sz="1400" dirty="0">
                        <a:latin typeface="微软雅黑" panose="020B0503020204020204" pitchFamily="34" charset="-122"/>
                        <a:ea typeface="微软雅黑" panose="020B0503020204020204" pitchFamily="34" charset="-122"/>
                      </a:endParaRPr>
                    </a:p>
                  </a:txBody>
                  <a:tcPr marL="34290" marR="34290" marT="17145" marB="17145"/>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1400" dirty="0">
                          <a:latin typeface="Microsoft YaHei" panose="020B0503020204020204" pitchFamily="34" charset="-122"/>
                          <a:ea typeface="Microsoft YaHei" panose="020B0503020204020204" pitchFamily="34" charset="-122"/>
                        </a:rPr>
                        <a:t>不确定</a:t>
                      </a:r>
                    </a:p>
                    <a:p>
                      <a:endParaRPr lang="zh-CN" altLang="en-US" sz="1400" dirty="0">
                        <a:latin typeface="微软雅黑" panose="020B0503020204020204" pitchFamily="34" charset="-122"/>
                        <a:ea typeface="微软雅黑" panose="020B0503020204020204" pitchFamily="34" charset="-122"/>
                      </a:endParaRPr>
                    </a:p>
                  </a:txBody>
                  <a:tcPr marL="34290" marR="34290" marT="17145" marB="17145"/>
                </a:tc>
                <a:extLst>
                  <a:ext uri="{0D108BD9-81ED-4DB2-BD59-A6C34878D82A}">
                    <a16:rowId xmlns:a16="http://schemas.microsoft.com/office/drawing/2014/main" val="2185332082"/>
                  </a:ext>
                </a:extLst>
              </a:tr>
              <a:tr h="395514">
                <a:tc>
                  <a:txBody>
                    <a:bodyPr/>
                    <a:lstStyle/>
                    <a:p>
                      <a:r>
                        <a:rPr lang="en-US" altLang="zh-CN" sz="1400" dirty="0">
                          <a:latin typeface="微软雅黑" panose="020B0503020204020204" pitchFamily="34" charset="-122"/>
                          <a:ea typeface="微软雅黑" panose="020B0503020204020204" pitchFamily="34" charset="-122"/>
                        </a:rPr>
                        <a:t>Test Oracle</a:t>
                      </a:r>
                      <a:endParaRPr lang="zh-CN" altLang="en-US" sz="1400" dirty="0">
                        <a:latin typeface="微软雅黑" panose="020B0503020204020204" pitchFamily="34" charset="-122"/>
                        <a:ea typeface="微软雅黑" panose="020B0503020204020204" pitchFamily="34" charset="-122"/>
                      </a:endParaRPr>
                    </a:p>
                  </a:txBody>
                  <a:tcPr marL="34290" marR="34290" marT="17145" marB="17145"/>
                </a:tc>
                <a:tc>
                  <a:txBody>
                    <a:bodyPr/>
                    <a:lstStyle/>
                    <a:p>
                      <a:r>
                        <a:rPr lang="zh-CN" altLang="en-US" sz="1400" dirty="0">
                          <a:latin typeface="微软雅黑" panose="020B0503020204020204" pitchFamily="34" charset="-122"/>
                          <a:ea typeface="微软雅黑" panose="020B0503020204020204" pitchFamily="34" charset="-122"/>
                        </a:rPr>
                        <a:t>需求文档</a:t>
                      </a:r>
                    </a:p>
                  </a:txBody>
                  <a:tcPr marL="34290" marR="34290" marT="17145" marB="17145"/>
                </a:tc>
                <a:tc>
                  <a:txBody>
                    <a:bodyPr/>
                    <a:lstStyle/>
                    <a:p>
                      <a:r>
                        <a:rPr lang="zh-CN" altLang="en-US" sz="1400" dirty="0">
                          <a:latin typeface="微软雅黑" panose="020B0503020204020204" pitchFamily="34" charset="-122"/>
                          <a:ea typeface="微软雅黑" panose="020B0503020204020204" pitchFamily="34" charset="-122"/>
                        </a:rPr>
                        <a:t>由开发及特征工程师一起确认</a:t>
                      </a:r>
                    </a:p>
                  </a:txBody>
                  <a:tcPr marL="34290" marR="34290" marT="17145" marB="17145"/>
                </a:tc>
                <a:extLst>
                  <a:ext uri="{0D108BD9-81ED-4DB2-BD59-A6C34878D82A}">
                    <a16:rowId xmlns:a16="http://schemas.microsoft.com/office/drawing/2014/main" val="3384582153"/>
                  </a:ext>
                </a:extLst>
              </a:tr>
              <a:tr h="395514">
                <a:tc>
                  <a:txBody>
                    <a:bodyPr/>
                    <a:lstStyle/>
                    <a:p>
                      <a:r>
                        <a:rPr lang="zh-CN" altLang="en-US" sz="1400" dirty="0">
                          <a:latin typeface="微软雅黑" panose="020B0503020204020204" pitchFamily="34" charset="-122"/>
                          <a:ea typeface="微软雅黑" panose="020B0503020204020204" pitchFamily="34" charset="-122"/>
                        </a:rPr>
                        <a:t>测试充分的标准</a:t>
                      </a:r>
                    </a:p>
                  </a:txBody>
                  <a:tcPr marL="34290" marR="34290" marT="17145" marB="17145"/>
                </a:tc>
                <a:tc>
                  <a:txBody>
                    <a:bodyPr/>
                    <a:lstStyle/>
                    <a:p>
                      <a:r>
                        <a:rPr lang="zh-CN" altLang="en-US" sz="1400" dirty="0">
                          <a:latin typeface="微软雅黑" panose="020B0503020204020204" pitchFamily="34" charset="-122"/>
                          <a:ea typeface="微软雅黑" panose="020B0503020204020204" pitchFamily="34" charset="-122"/>
                        </a:rPr>
                        <a:t>覆盖率</a:t>
                      </a:r>
                    </a:p>
                  </a:txBody>
                  <a:tcPr marL="34290" marR="34290" marT="17145" marB="17145"/>
                </a:tc>
                <a:tc>
                  <a:txBody>
                    <a:bodyPr/>
                    <a:lstStyle/>
                    <a:p>
                      <a:r>
                        <a:rPr lang="zh-CN" altLang="en-US" sz="1400" dirty="0">
                          <a:latin typeface="微软雅黑" panose="020B0503020204020204" pitchFamily="34" charset="-122"/>
                          <a:ea typeface="微软雅黑" panose="020B0503020204020204" pitchFamily="34" charset="-122"/>
                        </a:rPr>
                        <a:t>不确定</a:t>
                      </a:r>
                    </a:p>
                  </a:txBody>
                  <a:tcPr marL="34290" marR="34290" marT="17145" marB="17145"/>
                </a:tc>
                <a:extLst>
                  <a:ext uri="{0D108BD9-81ED-4DB2-BD59-A6C34878D82A}">
                    <a16:rowId xmlns:a16="http://schemas.microsoft.com/office/drawing/2014/main" val="2868544497"/>
                  </a:ext>
                </a:extLst>
              </a:tr>
              <a:tr h="395514">
                <a:tc>
                  <a:txBody>
                    <a:bodyPr/>
                    <a:lstStyle/>
                    <a:p>
                      <a:r>
                        <a:rPr lang="en-US" altLang="zh-CN" sz="1400" dirty="0">
                          <a:latin typeface="微软雅黑" panose="020B0503020204020204" pitchFamily="34" charset="-122"/>
                          <a:ea typeface="微软雅黑" panose="020B0503020204020204" pitchFamily="34" charset="-122"/>
                        </a:rPr>
                        <a:t>Bug</a:t>
                      </a:r>
                      <a:r>
                        <a:rPr lang="zh-CN" altLang="en-US" sz="1400" dirty="0">
                          <a:latin typeface="微软雅黑" panose="020B0503020204020204" pitchFamily="34" charset="-122"/>
                          <a:ea typeface="微软雅黑" panose="020B0503020204020204" pitchFamily="34" charset="-122"/>
                        </a:rPr>
                        <a:t> 误报</a:t>
                      </a:r>
                    </a:p>
                  </a:txBody>
                  <a:tcPr marL="34290" marR="34290" marT="17145" marB="17145"/>
                </a:tc>
                <a:tc>
                  <a:txBody>
                    <a:bodyPr/>
                    <a:lstStyle/>
                    <a:p>
                      <a:r>
                        <a:rPr lang="zh-CN" altLang="en-US" sz="1400" dirty="0">
                          <a:latin typeface="微软雅黑" panose="020B0503020204020204" pitchFamily="34" charset="-122"/>
                          <a:ea typeface="微软雅黑" panose="020B0503020204020204" pitchFamily="34" charset="-122"/>
                        </a:rPr>
                        <a:t>较少</a:t>
                      </a:r>
                    </a:p>
                  </a:txBody>
                  <a:tcPr marL="34290" marR="34290" marT="17145" marB="17145"/>
                </a:tc>
                <a:tc>
                  <a:txBody>
                    <a:bodyPr/>
                    <a:lstStyle/>
                    <a:p>
                      <a:r>
                        <a:rPr lang="zh-CN" altLang="en-US" sz="1400" dirty="0">
                          <a:latin typeface="微软雅黑" panose="020B0503020204020204" pitchFamily="34" charset="-122"/>
                          <a:ea typeface="微软雅黑" panose="020B0503020204020204" pitchFamily="34" charset="-122"/>
                        </a:rPr>
                        <a:t>较常见</a:t>
                      </a:r>
                    </a:p>
                  </a:txBody>
                  <a:tcPr marL="34290" marR="34290" marT="17145" marB="17145"/>
                </a:tc>
                <a:extLst>
                  <a:ext uri="{0D108BD9-81ED-4DB2-BD59-A6C34878D82A}">
                    <a16:rowId xmlns:a16="http://schemas.microsoft.com/office/drawing/2014/main" val="2143810685"/>
                  </a:ext>
                </a:extLst>
              </a:tr>
              <a:tr h="395514">
                <a:tc>
                  <a:txBody>
                    <a:bodyPr/>
                    <a:lstStyle/>
                    <a:p>
                      <a:r>
                        <a:rPr lang="zh-CN" altLang="en-US" sz="1400" dirty="0">
                          <a:latin typeface="微软雅黑" panose="020B0503020204020204" pitchFamily="34" charset="-122"/>
                          <a:ea typeface="微软雅黑" panose="020B0503020204020204" pitchFamily="34" charset="-122"/>
                        </a:rPr>
                        <a:t>承担测试的角色</a:t>
                      </a:r>
                    </a:p>
                  </a:txBody>
                  <a:tcPr marL="34290" marR="34290" marT="17145" marB="17145"/>
                </a:tc>
                <a:tc>
                  <a:txBody>
                    <a:bodyPr/>
                    <a:lstStyle/>
                    <a:p>
                      <a:r>
                        <a:rPr lang="zh-CN" altLang="en-US" sz="1400" dirty="0">
                          <a:latin typeface="微软雅黑" panose="020B0503020204020204" pitchFamily="34" charset="-122"/>
                          <a:ea typeface="微软雅黑" panose="020B0503020204020204" pitchFamily="34" charset="-122"/>
                        </a:rPr>
                        <a:t>开发</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测试工程师</a:t>
                      </a:r>
                    </a:p>
                  </a:txBody>
                  <a:tcPr marL="34290" marR="34290" marT="17145" marB="17145"/>
                </a:tc>
                <a:tc>
                  <a:txBody>
                    <a:bodyPr/>
                    <a:lstStyle/>
                    <a:p>
                      <a:r>
                        <a:rPr lang="zh-CN" altLang="en-US" sz="1400" dirty="0">
                          <a:latin typeface="微软雅黑" panose="020B0503020204020204" pitchFamily="34" charset="-122"/>
                          <a:ea typeface="微软雅黑" panose="020B0503020204020204" pitchFamily="34" charset="-122"/>
                        </a:rPr>
                        <a:t>模型（数据算法）工程师，开发工程师</a:t>
                      </a:r>
                    </a:p>
                  </a:txBody>
                  <a:tcPr marL="34290" marR="34290" marT="17145" marB="17145"/>
                </a:tc>
                <a:extLst>
                  <a:ext uri="{0D108BD9-81ED-4DB2-BD59-A6C34878D82A}">
                    <a16:rowId xmlns:a16="http://schemas.microsoft.com/office/drawing/2014/main" val="4117087808"/>
                  </a:ext>
                </a:extLst>
              </a:tr>
            </a:tbl>
          </a:graphicData>
        </a:graphic>
      </p:graphicFrame>
    </p:spTree>
    <p:extLst>
      <p:ext uri="{BB962C8B-B14F-4D97-AF65-F5344CB8AC3E}">
        <p14:creationId xmlns:p14="http://schemas.microsoft.com/office/powerpoint/2010/main" val="452075173"/>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3A566-F403-AF92-77D1-136C0AA9C480}"/>
              </a:ext>
            </a:extLst>
          </p:cNvPr>
          <p:cNvSpPr>
            <a:spLocks noGrp="1"/>
          </p:cNvSpPr>
          <p:nvPr>
            <p:ph type="title"/>
          </p:nvPr>
        </p:nvSpPr>
        <p:spPr/>
        <p:txBody>
          <a:bodyPr/>
          <a:lstStyle/>
          <a:p>
            <a:r>
              <a:rPr kumimoji="1" lang="zh-CN" altLang="en-US" dirty="0"/>
              <a:t>机器学习测试的重点</a:t>
            </a:r>
          </a:p>
        </p:txBody>
      </p:sp>
      <p:sp>
        <p:nvSpPr>
          <p:cNvPr id="8" name="文本框 7">
            <a:extLst>
              <a:ext uri="{FF2B5EF4-FFF2-40B4-BE49-F238E27FC236}">
                <a16:creationId xmlns:a16="http://schemas.microsoft.com/office/drawing/2014/main" id="{65A400BA-3965-4252-3C60-B61FFCB165B5}"/>
              </a:ext>
            </a:extLst>
          </p:cNvPr>
          <p:cNvSpPr txBox="1"/>
          <p:nvPr/>
        </p:nvSpPr>
        <p:spPr>
          <a:xfrm>
            <a:off x="3626598" y="3087609"/>
            <a:ext cx="1105433" cy="553998"/>
          </a:xfrm>
          <a:prstGeom prst="rect">
            <a:avLst/>
          </a:prstGeom>
          <a:solidFill>
            <a:schemeClr val="accent4">
              <a:lumMod val="50000"/>
            </a:schemeClr>
          </a:solidFill>
        </p:spPr>
        <p:txBody>
          <a:bodyPr wrap="square" rtlCol="0">
            <a:spAutoFit/>
          </a:bodyPr>
          <a:lstStyle/>
          <a:p>
            <a:pPr defTabSz="342900"/>
            <a:r>
              <a:rPr lang="en-US" altLang="zh-CN" sz="1500" b="1" dirty="0">
                <a:solidFill>
                  <a:schemeClr val="bg1"/>
                </a:solidFill>
                <a:latin typeface="微软雅黑" panose="020B0503020204020204" pitchFamily="34" charset="-122"/>
                <a:ea typeface="微软雅黑" panose="020B0503020204020204" pitchFamily="34" charset="-122"/>
              </a:rPr>
              <a:t>Model</a:t>
            </a:r>
          </a:p>
          <a:p>
            <a:pPr defTabSz="342900"/>
            <a:r>
              <a:rPr lang="en-US" altLang="zh-CN" sz="1500" b="1" dirty="0">
                <a:solidFill>
                  <a:schemeClr val="bg1"/>
                </a:solidFill>
                <a:latin typeface="微软雅黑" panose="020B0503020204020204" pitchFamily="34" charset="-122"/>
                <a:ea typeface="微软雅黑" panose="020B0503020204020204" pitchFamily="34" charset="-122"/>
              </a:rPr>
              <a:t>Training</a:t>
            </a:r>
            <a:endParaRPr lang="zh-CN" altLang="en-US" sz="1500" b="1" dirty="0">
              <a:solidFill>
                <a:schemeClr val="bg1"/>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E2435B34-9BF8-3408-2A29-4826D8E1050E}"/>
              </a:ext>
            </a:extLst>
          </p:cNvPr>
          <p:cNvSpPr txBox="1"/>
          <p:nvPr/>
        </p:nvSpPr>
        <p:spPr>
          <a:xfrm>
            <a:off x="5554415" y="3090716"/>
            <a:ext cx="1103983" cy="560863"/>
          </a:xfrm>
          <a:prstGeom prst="rect">
            <a:avLst/>
          </a:prstGeom>
          <a:solidFill>
            <a:schemeClr val="accent4">
              <a:lumMod val="50000"/>
            </a:schemeClr>
          </a:solidFill>
        </p:spPr>
        <p:txBody>
          <a:bodyPr wrap="square" rtlCol="0">
            <a:spAutoFit/>
          </a:bodyPr>
          <a:lstStyle/>
          <a:p>
            <a:pPr defTabSz="342900"/>
            <a:r>
              <a:rPr lang="en-US" altLang="zh-CN" sz="1500" b="1" dirty="0">
                <a:solidFill>
                  <a:prstClr val="white"/>
                </a:solidFill>
                <a:latin typeface="微软雅黑" panose="020B0503020204020204" pitchFamily="34" charset="-122"/>
                <a:ea typeface="微软雅黑" panose="020B0503020204020204" pitchFamily="34" charset="-122"/>
              </a:rPr>
              <a:t>Running</a:t>
            </a:r>
          </a:p>
          <a:p>
            <a:pPr defTabSz="342900"/>
            <a:r>
              <a:rPr lang="en-US" altLang="zh-CN" sz="1500" b="1" dirty="0">
                <a:solidFill>
                  <a:prstClr val="white"/>
                </a:solidFill>
                <a:latin typeface="微软雅黑" panose="020B0503020204020204" pitchFamily="34" charset="-122"/>
                <a:ea typeface="微软雅黑" panose="020B0503020204020204" pitchFamily="34" charset="-122"/>
              </a:rPr>
              <a:t>System</a:t>
            </a:r>
            <a:endParaRPr lang="zh-CN" altLang="en-US" sz="1500" b="1" dirty="0">
              <a:solidFill>
                <a:prstClr val="white"/>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1B53BD68-6F43-42D2-EDAC-BAAA735CE147}"/>
              </a:ext>
            </a:extLst>
          </p:cNvPr>
          <p:cNvSpPr txBox="1"/>
          <p:nvPr/>
        </p:nvSpPr>
        <p:spPr>
          <a:xfrm>
            <a:off x="1865473" y="4224636"/>
            <a:ext cx="1057184" cy="584775"/>
          </a:xfrm>
          <a:prstGeom prst="rect">
            <a:avLst/>
          </a:prstGeom>
          <a:solidFill>
            <a:srgbClr val="FFC000"/>
          </a:solidFill>
        </p:spPr>
        <p:txBody>
          <a:bodyPr wrap="square" rtlCol="0">
            <a:spAutoFit/>
          </a:bodyPr>
          <a:lstStyle/>
          <a:p>
            <a:pPr defTabSz="342900"/>
            <a:r>
              <a:rPr lang="en-US" altLang="zh-CN" sz="1600" b="1" dirty="0">
                <a:latin typeface="微软雅黑" panose="020B0503020204020204" pitchFamily="34" charset="-122"/>
                <a:ea typeface="微软雅黑" panose="020B0503020204020204" pitchFamily="34" charset="-122"/>
              </a:rPr>
              <a:t>Unit Tests</a:t>
            </a:r>
            <a:endParaRPr lang="zh-CN" altLang="en-US" sz="1600" b="1"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41822ABC-3C93-F179-8A13-2AFE648E778C}"/>
              </a:ext>
            </a:extLst>
          </p:cNvPr>
          <p:cNvSpPr txBox="1"/>
          <p:nvPr/>
        </p:nvSpPr>
        <p:spPr>
          <a:xfrm>
            <a:off x="4722928" y="4183590"/>
            <a:ext cx="1050541" cy="646331"/>
          </a:xfrm>
          <a:prstGeom prst="rect">
            <a:avLst/>
          </a:prstGeom>
          <a:solidFill>
            <a:srgbClr val="FFC000"/>
          </a:solidFill>
        </p:spPr>
        <p:txBody>
          <a:bodyPr wrap="square" rtlCol="0">
            <a:spAutoFit/>
          </a:bodyPr>
          <a:lstStyle/>
          <a:p>
            <a:pPr defTabSz="342900"/>
            <a:r>
              <a:rPr lang="en-US" altLang="zh-CN" sz="1200" b="1" dirty="0">
                <a:latin typeface="微软雅黑" panose="020B0503020204020204" pitchFamily="34" charset="-122"/>
                <a:ea typeface="微软雅黑" panose="020B0503020204020204" pitchFamily="34" charset="-122"/>
              </a:rPr>
              <a:t>ML </a:t>
            </a:r>
          </a:p>
          <a:p>
            <a:pPr defTabSz="342900"/>
            <a:r>
              <a:rPr lang="en-US" altLang="zh-CN" sz="1200" b="1" dirty="0">
                <a:latin typeface="Arial Narrow" panose="020B0604020202020204" pitchFamily="34" charset="0"/>
                <a:ea typeface="微软雅黑" panose="020B0503020204020204" pitchFamily="34" charset="-122"/>
                <a:cs typeface="Arial Narrow" panose="020B0604020202020204" pitchFamily="34" charset="0"/>
              </a:rPr>
              <a:t>Infrastructure</a:t>
            </a:r>
          </a:p>
          <a:p>
            <a:pPr defTabSz="342900"/>
            <a:r>
              <a:rPr lang="en-US" altLang="zh-CN" sz="1200" b="1" dirty="0">
                <a:latin typeface="微软雅黑" panose="020B0503020204020204" pitchFamily="34" charset="-122"/>
                <a:ea typeface="微软雅黑" panose="020B0503020204020204" pitchFamily="34" charset="-122"/>
              </a:rPr>
              <a:t>Tests</a:t>
            </a:r>
            <a:endParaRPr lang="zh-CN" altLang="en-US" sz="1200" b="1"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4E4DEDB6-4946-A17A-5854-C6B478152BBA}"/>
              </a:ext>
            </a:extLst>
          </p:cNvPr>
          <p:cNvSpPr txBox="1"/>
          <p:nvPr/>
        </p:nvSpPr>
        <p:spPr>
          <a:xfrm>
            <a:off x="3149339" y="4224635"/>
            <a:ext cx="1416820" cy="584775"/>
          </a:xfrm>
          <a:prstGeom prst="rect">
            <a:avLst/>
          </a:prstGeom>
          <a:solidFill>
            <a:srgbClr val="FFC000"/>
          </a:solidFill>
        </p:spPr>
        <p:txBody>
          <a:bodyPr wrap="square" rtlCol="0">
            <a:spAutoFit/>
          </a:bodyPr>
          <a:lstStyle/>
          <a:p>
            <a:pPr defTabSz="342900"/>
            <a:r>
              <a:rPr lang="en-US" altLang="zh-CN" sz="1600" b="1" dirty="0">
                <a:latin typeface="微软雅黑" panose="020B0503020204020204" pitchFamily="34" charset="-122"/>
                <a:ea typeface="微软雅黑" panose="020B0503020204020204" pitchFamily="34" charset="-122"/>
              </a:rPr>
              <a:t>Integration Tests</a:t>
            </a:r>
            <a:endParaRPr lang="zh-CN" altLang="en-US" sz="1600" b="1" dirty="0">
              <a:latin typeface="微软雅黑" panose="020B0503020204020204" pitchFamily="34" charset="-122"/>
              <a:ea typeface="微软雅黑" panose="020B0503020204020204" pitchFamily="34" charset="-122"/>
            </a:endParaRPr>
          </a:p>
        </p:txBody>
      </p:sp>
      <p:sp>
        <p:nvSpPr>
          <p:cNvPr id="18" name="右箭头 17">
            <a:extLst>
              <a:ext uri="{FF2B5EF4-FFF2-40B4-BE49-F238E27FC236}">
                <a16:creationId xmlns:a16="http://schemas.microsoft.com/office/drawing/2014/main" id="{62259EB6-B7D4-5430-72A9-FB6F023406C1}"/>
              </a:ext>
            </a:extLst>
          </p:cNvPr>
          <p:cNvSpPr/>
          <p:nvPr/>
        </p:nvSpPr>
        <p:spPr>
          <a:xfrm>
            <a:off x="2834194" y="3216686"/>
            <a:ext cx="782919" cy="295068"/>
          </a:xfrm>
          <a:prstGeom prst="right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12700" cap="flat" cmpd="sng" algn="ctr">
            <a:noFill/>
            <a:prstDash val="solid"/>
            <a:miter lim="800000"/>
          </a:ln>
          <a:effectLst/>
        </p:spPr>
        <p:txBody>
          <a:bodyPr rtlCol="0" anchor="ctr"/>
          <a:lstStyle/>
          <a:p>
            <a:pPr defTabSz="342900" fontAlgn="auto">
              <a:spcBef>
                <a:spcPts val="0"/>
              </a:spcBef>
              <a:spcAft>
                <a:spcPts val="0"/>
              </a:spcAft>
              <a:defRPr/>
            </a:pPr>
            <a:endParaRPr lang="zh-CN" altLang="en-US" sz="675">
              <a:solidFill>
                <a:prstClr val="white"/>
              </a:solidFill>
              <a:latin typeface="Calibri"/>
              <a:ea typeface="宋体" panose="02010600030101010101" pitchFamily="2" charset="-122"/>
            </a:endParaRPr>
          </a:p>
        </p:txBody>
      </p:sp>
      <p:sp>
        <p:nvSpPr>
          <p:cNvPr id="19" name="圆角矩形 18">
            <a:extLst>
              <a:ext uri="{FF2B5EF4-FFF2-40B4-BE49-F238E27FC236}">
                <a16:creationId xmlns:a16="http://schemas.microsoft.com/office/drawing/2014/main" id="{851B0967-CD2A-D88C-E2E7-7A0C654D0FCE}"/>
              </a:ext>
            </a:extLst>
          </p:cNvPr>
          <p:cNvSpPr/>
          <p:nvPr/>
        </p:nvSpPr>
        <p:spPr>
          <a:xfrm>
            <a:off x="2736751" y="1132282"/>
            <a:ext cx="749583" cy="628650"/>
          </a:xfrm>
          <a:prstGeom prst="roundRect">
            <a:avLst/>
          </a:prstGeom>
          <a:solidFill>
            <a:srgbClr val="C00000"/>
          </a:solidFill>
          <a:ln w="12700" cap="flat" cmpd="sng" algn="ctr">
            <a:solidFill>
              <a:sysClr val="window" lastClr="FFFFFF"/>
            </a:solidFill>
            <a:prstDash val="solid"/>
            <a:miter lim="800000"/>
          </a:ln>
          <a:effectLst/>
        </p:spPr>
        <p:txBody>
          <a:bodyPr rtlCol="0" anchor="ctr"/>
          <a:lstStyle/>
          <a:p>
            <a:pPr defTabSz="342900" fontAlgn="auto">
              <a:spcBef>
                <a:spcPts val="0"/>
              </a:spcBef>
              <a:spcAft>
                <a:spcPts val="0"/>
              </a:spcAft>
              <a:defRPr/>
            </a:pPr>
            <a:r>
              <a:rPr lang="zh-CN" altLang="en-US" sz="1800" dirty="0">
                <a:solidFill>
                  <a:prstClr val="white"/>
                </a:solidFill>
                <a:latin typeface="Calibri"/>
                <a:ea typeface="宋体" panose="02010600030101010101" pitchFamily="2" charset="-122"/>
              </a:rPr>
              <a:t>数据测试</a:t>
            </a:r>
          </a:p>
        </p:txBody>
      </p:sp>
      <p:sp>
        <p:nvSpPr>
          <p:cNvPr id="26" name="文本框 25">
            <a:extLst>
              <a:ext uri="{FF2B5EF4-FFF2-40B4-BE49-F238E27FC236}">
                <a16:creationId xmlns:a16="http://schemas.microsoft.com/office/drawing/2014/main" id="{FD13C1F1-D6D7-D343-E15B-A296BE18D261}"/>
              </a:ext>
            </a:extLst>
          </p:cNvPr>
          <p:cNvSpPr txBox="1"/>
          <p:nvPr/>
        </p:nvSpPr>
        <p:spPr>
          <a:xfrm>
            <a:off x="5657482" y="1710684"/>
            <a:ext cx="1125987" cy="392415"/>
          </a:xfrm>
          <a:prstGeom prst="rect">
            <a:avLst/>
          </a:prstGeom>
          <a:solidFill>
            <a:srgbClr val="B97420"/>
          </a:solidFill>
          <a:ln>
            <a:noFill/>
          </a:ln>
        </p:spPr>
        <p:txBody>
          <a:bodyPr wrap="square" rtlCol="0">
            <a:spAutoFit/>
          </a:bodyPr>
          <a:lstStyle/>
          <a:p>
            <a:pPr defTabSz="342900"/>
            <a:r>
              <a:rPr lang="en-US" altLang="zh-CN" sz="975" b="1" dirty="0">
                <a:solidFill>
                  <a:schemeClr val="bg1"/>
                </a:solidFill>
                <a:latin typeface="微软雅黑" panose="020B0503020204020204" pitchFamily="34" charset="-122"/>
                <a:ea typeface="微软雅黑" panose="020B0503020204020204" pitchFamily="34" charset="-122"/>
              </a:rPr>
              <a:t>Data Monitoring</a:t>
            </a:r>
            <a:endParaRPr lang="zh-CN" altLang="en-US" sz="975" b="1" dirty="0">
              <a:solidFill>
                <a:schemeClr val="bg1"/>
              </a:solidFill>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EDB0552E-4D78-8463-C7D5-CD66ACAD5A02}"/>
              </a:ext>
            </a:extLst>
          </p:cNvPr>
          <p:cNvSpPr txBox="1"/>
          <p:nvPr/>
        </p:nvSpPr>
        <p:spPr>
          <a:xfrm>
            <a:off x="6759850" y="3135848"/>
            <a:ext cx="902019" cy="392415"/>
          </a:xfrm>
          <a:prstGeom prst="rect">
            <a:avLst/>
          </a:prstGeom>
          <a:solidFill>
            <a:schemeClr val="accent6">
              <a:lumMod val="50000"/>
            </a:schemeClr>
          </a:solidFill>
        </p:spPr>
        <p:txBody>
          <a:bodyPr wrap="square" rtlCol="0">
            <a:spAutoFit/>
          </a:bodyPr>
          <a:lstStyle/>
          <a:p>
            <a:pPr defTabSz="342900"/>
            <a:r>
              <a:rPr lang="en-US" altLang="zh-CN" sz="975" b="1" dirty="0">
                <a:solidFill>
                  <a:prstClr val="white"/>
                </a:solidFill>
                <a:latin typeface="微软雅黑" panose="020B0503020204020204" pitchFamily="34" charset="-122"/>
                <a:ea typeface="微软雅黑" panose="020B0503020204020204" pitchFamily="34" charset="-122"/>
              </a:rPr>
              <a:t>Prediction Monitoring</a:t>
            </a:r>
            <a:endParaRPr lang="zh-CN" altLang="en-US" sz="975" b="1" dirty="0">
              <a:solidFill>
                <a:prstClr val="white"/>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7E1D9057-ED62-B15E-A150-095204BEA5E1}"/>
              </a:ext>
            </a:extLst>
          </p:cNvPr>
          <p:cNvSpPr txBox="1"/>
          <p:nvPr/>
        </p:nvSpPr>
        <p:spPr>
          <a:xfrm>
            <a:off x="5994662" y="4183590"/>
            <a:ext cx="1416821" cy="584775"/>
          </a:xfrm>
          <a:prstGeom prst="rect">
            <a:avLst/>
          </a:prstGeom>
          <a:solidFill>
            <a:srgbClr val="FFC000"/>
          </a:solidFill>
        </p:spPr>
        <p:txBody>
          <a:bodyPr wrap="square" rtlCol="0">
            <a:spAutoFit/>
          </a:bodyPr>
          <a:lstStyle/>
          <a:p>
            <a:pPr defTabSz="342900"/>
            <a:r>
              <a:rPr lang="en-US" altLang="zh-CN" sz="1600" b="1" dirty="0">
                <a:latin typeface="微软雅黑" panose="020B0503020204020204" pitchFamily="34" charset="-122"/>
                <a:ea typeface="微软雅黑" panose="020B0503020204020204" pitchFamily="34" charset="-122"/>
              </a:rPr>
              <a:t>System Monitoring</a:t>
            </a:r>
            <a:endParaRPr lang="zh-CN" altLang="en-US" sz="1600" b="1" dirty="0">
              <a:latin typeface="微软雅黑" panose="020B0503020204020204" pitchFamily="34" charset="-122"/>
              <a:ea typeface="微软雅黑" panose="020B0503020204020204" pitchFamily="34" charset="-122"/>
            </a:endParaRPr>
          </a:p>
        </p:txBody>
      </p:sp>
      <p:sp>
        <p:nvSpPr>
          <p:cNvPr id="34" name="圆角矩形 33">
            <a:extLst>
              <a:ext uri="{FF2B5EF4-FFF2-40B4-BE49-F238E27FC236}">
                <a16:creationId xmlns:a16="http://schemas.microsoft.com/office/drawing/2014/main" id="{60A36814-30E1-E8CE-8DB7-0D9DA37387BF}"/>
              </a:ext>
            </a:extLst>
          </p:cNvPr>
          <p:cNvSpPr/>
          <p:nvPr/>
        </p:nvSpPr>
        <p:spPr>
          <a:xfrm>
            <a:off x="3661958" y="1135626"/>
            <a:ext cx="708040" cy="625306"/>
          </a:xfrm>
          <a:prstGeom prst="roundRect">
            <a:avLst/>
          </a:prstGeom>
          <a:solidFill>
            <a:srgbClr val="C00000"/>
          </a:solidFill>
          <a:ln w="12700" cap="flat" cmpd="sng" algn="ctr">
            <a:solidFill>
              <a:sysClr val="window" lastClr="FFFFFF"/>
            </a:solidFill>
            <a:prstDash val="solid"/>
            <a:miter lim="800000"/>
          </a:ln>
          <a:effectLst/>
        </p:spPr>
        <p:txBody>
          <a:bodyPr rtlCol="0" anchor="ctr"/>
          <a:lstStyle/>
          <a:p>
            <a:pPr defTabSz="342900" fontAlgn="auto">
              <a:spcBef>
                <a:spcPts val="0"/>
              </a:spcBef>
              <a:spcAft>
                <a:spcPts val="0"/>
              </a:spcAft>
              <a:defRPr/>
            </a:pPr>
            <a:r>
              <a:rPr lang="zh-CN" altLang="en-US" sz="1800" dirty="0">
                <a:solidFill>
                  <a:prstClr val="white"/>
                </a:solidFill>
                <a:latin typeface="Calibri"/>
                <a:ea typeface="宋体" panose="02010600030101010101" pitchFamily="2" charset="-122"/>
              </a:rPr>
              <a:t>特征测试</a:t>
            </a:r>
          </a:p>
        </p:txBody>
      </p:sp>
      <p:sp>
        <p:nvSpPr>
          <p:cNvPr id="35" name="矩形 34">
            <a:extLst>
              <a:ext uri="{FF2B5EF4-FFF2-40B4-BE49-F238E27FC236}">
                <a16:creationId xmlns:a16="http://schemas.microsoft.com/office/drawing/2014/main" id="{B1D0DD5F-CE5A-72F8-D0D6-380FF214E573}"/>
              </a:ext>
            </a:extLst>
          </p:cNvPr>
          <p:cNvSpPr/>
          <p:nvPr/>
        </p:nvSpPr>
        <p:spPr>
          <a:xfrm>
            <a:off x="1831624" y="3158380"/>
            <a:ext cx="951844" cy="529795"/>
          </a:xfrm>
          <a:prstGeom prst="rect">
            <a:avLst/>
          </a:prstGeom>
          <a:solidFill>
            <a:schemeClr val="accent4">
              <a:lumMod val="50000"/>
            </a:schemeClr>
          </a:solidFill>
          <a:ln w="12700" cap="flat" cmpd="sng" algn="ctr">
            <a:solidFill>
              <a:srgbClr val="000000"/>
            </a:solidFill>
            <a:prstDash val="solid"/>
            <a:miter lim="800000"/>
          </a:ln>
          <a:effectLst/>
        </p:spPr>
        <p:txBody>
          <a:bodyPr rtlCol="0" anchor="ctr"/>
          <a:lstStyle/>
          <a:p>
            <a:pPr algn="ctr" defTabSz="342900" fontAlgn="auto">
              <a:spcBef>
                <a:spcPts val="0"/>
              </a:spcBef>
              <a:spcAft>
                <a:spcPts val="0"/>
              </a:spcAft>
              <a:defRPr/>
            </a:pPr>
            <a:r>
              <a:rPr lang="zh-CN" altLang="en-US" sz="1800" dirty="0">
                <a:solidFill>
                  <a:schemeClr val="bg1"/>
                </a:solidFill>
                <a:latin typeface="Calibri"/>
                <a:ea typeface="宋体" panose="02010600030101010101" pitchFamily="2" charset="-122"/>
              </a:rPr>
              <a:t>代码</a:t>
            </a:r>
          </a:p>
        </p:txBody>
      </p:sp>
      <p:sp>
        <p:nvSpPr>
          <p:cNvPr id="36" name="圆角矩形 35">
            <a:extLst>
              <a:ext uri="{FF2B5EF4-FFF2-40B4-BE49-F238E27FC236}">
                <a16:creationId xmlns:a16="http://schemas.microsoft.com/office/drawing/2014/main" id="{DDE3157F-95AE-67C0-C72B-1EC87F097E7C}"/>
              </a:ext>
            </a:extLst>
          </p:cNvPr>
          <p:cNvSpPr/>
          <p:nvPr/>
        </p:nvSpPr>
        <p:spPr>
          <a:xfrm>
            <a:off x="4506123" y="1158767"/>
            <a:ext cx="782919" cy="628649"/>
          </a:xfrm>
          <a:prstGeom prst="roundRect">
            <a:avLst/>
          </a:prstGeom>
          <a:solidFill>
            <a:srgbClr val="C00000"/>
          </a:solidFill>
          <a:ln w="12700" cap="flat" cmpd="sng" algn="ctr">
            <a:solidFill>
              <a:sysClr val="window" lastClr="FFFFFF"/>
            </a:solidFill>
            <a:prstDash val="solid"/>
            <a:miter lim="800000"/>
          </a:ln>
          <a:effectLst/>
        </p:spPr>
        <p:txBody>
          <a:bodyPr rtlCol="0" anchor="ctr"/>
          <a:lstStyle/>
          <a:p>
            <a:pPr defTabSz="342900" fontAlgn="auto">
              <a:spcBef>
                <a:spcPts val="0"/>
              </a:spcBef>
              <a:spcAft>
                <a:spcPts val="0"/>
              </a:spcAft>
              <a:defRPr/>
            </a:pPr>
            <a:r>
              <a:rPr lang="zh-CN" altLang="en-US" sz="1800" dirty="0">
                <a:solidFill>
                  <a:prstClr val="white"/>
                </a:solidFill>
                <a:latin typeface="Calibri"/>
                <a:ea typeface="宋体" panose="02010600030101010101" pitchFamily="2" charset="-122"/>
              </a:rPr>
              <a:t>模型测试</a:t>
            </a:r>
          </a:p>
        </p:txBody>
      </p:sp>
      <p:sp>
        <p:nvSpPr>
          <p:cNvPr id="37" name="右箭头 36">
            <a:extLst>
              <a:ext uri="{FF2B5EF4-FFF2-40B4-BE49-F238E27FC236}">
                <a16:creationId xmlns:a16="http://schemas.microsoft.com/office/drawing/2014/main" id="{93D9631C-4179-C0BD-A1A4-4649B8128B55}"/>
              </a:ext>
            </a:extLst>
          </p:cNvPr>
          <p:cNvSpPr/>
          <p:nvPr/>
        </p:nvSpPr>
        <p:spPr>
          <a:xfrm>
            <a:off x="4761261" y="3239705"/>
            <a:ext cx="782919" cy="295068"/>
          </a:xfrm>
          <a:prstGeom prst="right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12700" cap="flat" cmpd="sng" algn="ctr">
            <a:noFill/>
            <a:prstDash val="solid"/>
            <a:miter lim="800000"/>
          </a:ln>
          <a:effectLst/>
        </p:spPr>
        <p:txBody>
          <a:bodyPr rtlCol="0" anchor="ctr"/>
          <a:lstStyle/>
          <a:p>
            <a:pPr defTabSz="342900" fontAlgn="auto">
              <a:spcBef>
                <a:spcPts val="0"/>
              </a:spcBef>
              <a:spcAft>
                <a:spcPts val="0"/>
              </a:spcAft>
              <a:defRPr/>
            </a:pPr>
            <a:endParaRPr lang="zh-CN" altLang="en-US" sz="675">
              <a:solidFill>
                <a:prstClr val="white"/>
              </a:solidFill>
              <a:latin typeface="Calibri"/>
              <a:ea typeface="宋体" panose="02010600030101010101" pitchFamily="2" charset="-122"/>
            </a:endParaRPr>
          </a:p>
        </p:txBody>
      </p:sp>
      <p:sp>
        <p:nvSpPr>
          <p:cNvPr id="38" name="右箭头 37">
            <a:extLst>
              <a:ext uri="{FF2B5EF4-FFF2-40B4-BE49-F238E27FC236}">
                <a16:creationId xmlns:a16="http://schemas.microsoft.com/office/drawing/2014/main" id="{A7CB4A81-AE03-5C4D-4614-93E53E026C4C}"/>
              </a:ext>
            </a:extLst>
          </p:cNvPr>
          <p:cNvSpPr/>
          <p:nvPr/>
        </p:nvSpPr>
        <p:spPr>
          <a:xfrm rot="16200000">
            <a:off x="2105667" y="3756591"/>
            <a:ext cx="529798" cy="391580"/>
          </a:xfrm>
          <a:prstGeom prst="rightArrow">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a:ln w="12700" cap="flat" cmpd="sng" algn="ctr">
            <a:noFill/>
            <a:prstDash val="solid"/>
            <a:miter lim="800000"/>
          </a:ln>
          <a:effectLst/>
        </p:spPr>
        <p:txBody>
          <a:bodyPr rtlCol="0" anchor="ctr"/>
          <a:lstStyle/>
          <a:p>
            <a:pPr defTabSz="342900" fontAlgn="auto">
              <a:spcBef>
                <a:spcPts val="0"/>
              </a:spcBef>
              <a:spcAft>
                <a:spcPts val="0"/>
              </a:spcAft>
              <a:defRPr/>
            </a:pPr>
            <a:endParaRPr lang="zh-CN" altLang="en-US" sz="675">
              <a:solidFill>
                <a:prstClr val="white"/>
              </a:solidFill>
              <a:latin typeface="Calibri"/>
              <a:ea typeface="宋体" panose="02010600030101010101" pitchFamily="2" charset="-122"/>
            </a:endParaRPr>
          </a:p>
        </p:txBody>
      </p:sp>
      <p:sp>
        <p:nvSpPr>
          <p:cNvPr id="40" name="右箭头 39">
            <a:extLst>
              <a:ext uri="{FF2B5EF4-FFF2-40B4-BE49-F238E27FC236}">
                <a16:creationId xmlns:a16="http://schemas.microsoft.com/office/drawing/2014/main" id="{4F3E7F42-6C7E-9070-BF3D-A9F8BE4C1E52}"/>
              </a:ext>
            </a:extLst>
          </p:cNvPr>
          <p:cNvSpPr/>
          <p:nvPr/>
        </p:nvSpPr>
        <p:spPr>
          <a:xfrm rot="16200000">
            <a:off x="3595954" y="3732789"/>
            <a:ext cx="553999" cy="391580"/>
          </a:xfrm>
          <a:prstGeom prst="rightArrow">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a:ln w="12700" cap="flat" cmpd="sng" algn="ctr">
            <a:noFill/>
            <a:prstDash val="solid"/>
            <a:miter lim="800000"/>
          </a:ln>
          <a:effectLst/>
        </p:spPr>
        <p:txBody>
          <a:bodyPr rtlCol="0" anchor="ctr"/>
          <a:lstStyle/>
          <a:p>
            <a:pPr defTabSz="342900" fontAlgn="auto">
              <a:spcBef>
                <a:spcPts val="0"/>
              </a:spcBef>
              <a:spcAft>
                <a:spcPts val="0"/>
              </a:spcAft>
              <a:defRPr/>
            </a:pPr>
            <a:endParaRPr lang="zh-CN" altLang="en-US" sz="675">
              <a:solidFill>
                <a:prstClr val="white"/>
              </a:solidFill>
              <a:latin typeface="Calibri"/>
              <a:ea typeface="宋体" panose="02010600030101010101" pitchFamily="2" charset="-122"/>
            </a:endParaRPr>
          </a:p>
        </p:txBody>
      </p:sp>
      <p:sp>
        <p:nvSpPr>
          <p:cNvPr id="41" name="右箭头 40">
            <a:extLst>
              <a:ext uri="{FF2B5EF4-FFF2-40B4-BE49-F238E27FC236}">
                <a16:creationId xmlns:a16="http://schemas.microsoft.com/office/drawing/2014/main" id="{5167401B-E66C-4524-CB81-47B8B46B8F6F}"/>
              </a:ext>
            </a:extLst>
          </p:cNvPr>
          <p:cNvSpPr/>
          <p:nvPr/>
        </p:nvSpPr>
        <p:spPr>
          <a:xfrm rot="16200000">
            <a:off x="6239813" y="3708543"/>
            <a:ext cx="529798" cy="391580"/>
          </a:xfrm>
          <a:prstGeom prst="rightArrow">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a:ln w="12700" cap="flat" cmpd="sng" algn="ctr">
            <a:noFill/>
            <a:prstDash val="solid"/>
            <a:miter lim="800000"/>
          </a:ln>
          <a:effectLst/>
        </p:spPr>
        <p:txBody>
          <a:bodyPr rtlCol="0" anchor="ctr"/>
          <a:lstStyle/>
          <a:p>
            <a:pPr defTabSz="342900" fontAlgn="auto">
              <a:spcBef>
                <a:spcPts val="0"/>
              </a:spcBef>
              <a:spcAft>
                <a:spcPts val="0"/>
              </a:spcAft>
              <a:defRPr/>
            </a:pPr>
            <a:endParaRPr lang="zh-CN" altLang="en-US" sz="675">
              <a:solidFill>
                <a:prstClr val="white"/>
              </a:solidFill>
              <a:latin typeface="Calibri"/>
              <a:ea typeface="宋体" panose="02010600030101010101" pitchFamily="2" charset="-122"/>
            </a:endParaRPr>
          </a:p>
        </p:txBody>
      </p:sp>
      <p:sp>
        <p:nvSpPr>
          <p:cNvPr id="42" name="右箭头 41">
            <a:extLst>
              <a:ext uri="{FF2B5EF4-FFF2-40B4-BE49-F238E27FC236}">
                <a16:creationId xmlns:a16="http://schemas.microsoft.com/office/drawing/2014/main" id="{E5062BC0-A236-29B3-249D-91FBCF8ED73E}"/>
              </a:ext>
            </a:extLst>
          </p:cNvPr>
          <p:cNvSpPr/>
          <p:nvPr/>
        </p:nvSpPr>
        <p:spPr>
          <a:xfrm rot="16200000">
            <a:off x="4948420" y="3669198"/>
            <a:ext cx="529798" cy="391580"/>
          </a:xfrm>
          <a:prstGeom prst="rightArrow">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a:ln w="12700" cap="flat" cmpd="sng" algn="ctr">
            <a:noFill/>
            <a:prstDash val="solid"/>
            <a:miter lim="800000"/>
          </a:ln>
          <a:effectLst/>
        </p:spPr>
        <p:txBody>
          <a:bodyPr rtlCol="0" anchor="ctr"/>
          <a:lstStyle/>
          <a:p>
            <a:pPr defTabSz="342900" fontAlgn="auto">
              <a:spcBef>
                <a:spcPts val="0"/>
              </a:spcBef>
              <a:spcAft>
                <a:spcPts val="0"/>
              </a:spcAft>
              <a:defRPr/>
            </a:pPr>
            <a:endParaRPr lang="zh-CN" altLang="en-US" sz="675">
              <a:solidFill>
                <a:prstClr val="white"/>
              </a:solidFill>
              <a:latin typeface="Calibri"/>
              <a:ea typeface="宋体" panose="02010600030101010101" pitchFamily="2" charset="-122"/>
            </a:endParaRPr>
          </a:p>
        </p:txBody>
      </p:sp>
      <p:sp>
        <p:nvSpPr>
          <p:cNvPr id="43" name="右箭头 42">
            <a:extLst>
              <a:ext uri="{FF2B5EF4-FFF2-40B4-BE49-F238E27FC236}">
                <a16:creationId xmlns:a16="http://schemas.microsoft.com/office/drawing/2014/main" id="{49FA9BA6-CC16-2992-F790-208A3EE96485}"/>
              </a:ext>
            </a:extLst>
          </p:cNvPr>
          <p:cNvSpPr/>
          <p:nvPr/>
        </p:nvSpPr>
        <p:spPr>
          <a:xfrm rot="16200000" flipH="1" flipV="1">
            <a:off x="5623257" y="2284928"/>
            <a:ext cx="970956" cy="656874"/>
          </a:xfrm>
          <a:prstGeom prst="rightArrow">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a:ln w="12700" cap="flat" cmpd="sng" algn="ctr">
            <a:noFill/>
            <a:prstDash val="solid"/>
            <a:miter lim="800000"/>
          </a:ln>
          <a:effectLst/>
        </p:spPr>
        <p:txBody>
          <a:bodyPr rtlCol="0" anchor="ctr"/>
          <a:lstStyle/>
          <a:p>
            <a:pPr defTabSz="342900" fontAlgn="auto">
              <a:spcBef>
                <a:spcPts val="0"/>
              </a:spcBef>
              <a:spcAft>
                <a:spcPts val="0"/>
              </a:spcAft>
              <a:defRPr/>
            </a:pPr>
            <a:r>
              <a:rPr lang="en-US" altLang="zh-CN" sz="1800" dirty="0">
                <a:latin typeface="Calibri"/>
                <a:ea typeface="宋体" panose="02010600030101010101" pitchFamily="2" charset="-122"/>
              </a:rPr>
              <a:t>Data</a:t>
            </a:r>
            <a:endParaRPr lang="zh-CN" altLang="en-US" sz="1800" dirty="0">
              <a:latin typeface="Calibri"/>
              <a:ea typeface="宋体" panose="02010600030101010101" pitchFamily="2" charset="-122"/>
            </a:endParaRPr>
          </a:p>
        </p:txBody>
      </p:sp>
      <p:sp>
        <p:nvSpPr>
          <p:cNvPr id="44" name="右箭头 43">
            <a:extLst>
              <a:ext uri="{FF2B5EF4-FFF2-40B4-BE49-F238E27FC236}">
                <a16:creationId xmlns:a16="http://schemas.microsoft.com/office/drawing/2014/main" id="{6292C82B-7365-E08B-48DC-4A4AD2A223F0}"/>
              </a:ext>
            </a:extLst>
          </p:cNvPr>
          <p:cNvSpPr/>
          <p:nvPr/>
        </p:nvSpPr>
        <p:spPr>
          <a:xfrm rot="16200000" flipH="1" flipV="1">
            <a:off x="3567627" y="2245806"/>
            <a:ext cx="947869" cy="656873"/>
          </a:xfrm>
          <a:prstGeom prst="rightArrow">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a:ln w="12700" cap="flat" cmpd="sng" algn="ctr">
            <a:noFill/>
            <a:prstDash val="solid"/>
            <a:miter lim="800000"/>
          </a:ln>
          <a:effectLst/>
        </p:spPr>
        <p:txBody>
          <a:bodyPr rtlCol="0" anchor="ctr"/>
          <a:lstStyle/>
          <a:p>
            <a:pPr defTabSz="342900" fontAlgn="auto">
              <a:spcBef>
                <a:spcPts val="0"/>
              </a:spcBef>
              <a:spcAft>
                <a:spcPts val="0"/>
              </a:spcAft>
              <a:defRPr/>
            </a:pPr>
            <a:r>
              <a:rPr lang="en-US" altLang="zh-CN" sz="1800" dirty="0">
                <a:latin typeface="Calibri"/>
                <a:ea typeface="宋体" panose="02010600030101010101" pitchFamily="2" charset="-122"/>
              </a:rPr>
              <a:t>Data</a:t>
            </a:r>
            <a:endParaRPr lang="zh-CN" altLang="en-US" sz="1800" dirty="0">
              <a:latin typeface="Calibri"/>
              <a:ea typeface="宋体" panose="02010600030101010101" pitchFamily="2" charset="-122"/>
            </a:endParaRPr>
          </a:p>
        </p:txBody>
      </p:sp>
      <p:sp>
        <p:nvSpPr>
          <p:cNvPr id="45" name="左大括号 44">
            <a:extLst>
              <a:ext uri="{FF2B5EF4-FFF2-40B4-BE49-F238E27FC236}">
                <a16:creationId xmlns:a16="http://schemas.microsoft.com/office/drawing/2014/main" id="{6C254893-4905-C970-5D96-C4DC43B6AD9A}"/>
              </a:ext>
            </a:extLst>
          </p:cNvPr>
          <p:cNvSpPr/>
          <p:nvPr/>
        </p:nvSpPr>
        <p:spPr>
          <a:xfrm rot="16200000">
            <a:off x="3839582" y="558360"/>
            <a:ext cx="385590" cy="2753463"/>
          </a:xfrm>
          <a:prstGeom prst="leftBrace">
            <a:avLst>
              <a:gd name="adj1" fmla="val 42619"/>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1479840251"/>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15120D-5073-9DE1-2679-9439D42E9B20}"/>
              </a:ext>
            </a:extLst>
          </p:cNvPr>
          <p:cNvSpPr>
            <a:spLocks noGrp="1"/>
          </p:cNvSpPr>
          <p:nvPr>
            <p:ph type="title"/>
          </p:nvPr>
        </p:nvSpPr>
        <p:spPr/>
        <p:txBody>
          <a:bodyPr/>
          <a:lstStyle/>
          <a:p>
            <a:r>
              <a:rPr kumimoji="1" lang="zh-CN" altLang="en-US" dirty="0"/>
              <a:t>数据质量</a:t>
            </a:r>
          </a:p>
        </p:txBody>
      </p:sp>
      <p:sp>
        <p:nvSpPr>
          <p:cNvPr id="3" name="内容占位符 2">
            <a:extLst>
              <a:ext uri="{FF2B5EF4-FFF2-40B4-BE49-F238E27FC236}">
                <a16:creationId xmlns:a16="http://schemas.microsoft.com/office/drawing/2014/main" id="{CAA80014-AAAF-F366-F311-E6110B09FDD8}"/>
              </a:ext>
            </a:extLst>
          </p:cNvPr>
          <p:cNvSpPr>
            <a:spLocks noGrp="1"/>
          </p:cNvSpPr>
          <p:nvPr>
            <p:ph idx="1"/>
          </p:nvPr>
        </p:nvSpPr>
        <p:spPr>
          <a:xfrm>
            <a:off x="368300" y="1170653"/>
            <a:ext cx="8375650" cy="3371850"/>
          </a:xfrm>
        </p:spPr>
        <p:txBody>
          <a:bodyPr/>
          <a:lstStyle/>
          <a:p>
            <a:pPr>
              <a:lnSpc>
                <a:spcPct val="150000"/>
              </a:lnSpc>
            </a:pPr>
            <a:r>
              <a:rPr kumimoji="1" lang="zh-CN" altLang="en-US" sz="1800" b="1" dirty="0">
                <a:solidFill>
                  <a:schemeClr val="tx1">
                    <a:lumMod val="60000"/>
                    <a:lumOff val="40000"/>
                  </a:schemeClr>
                </a:solidFill>
              </a:rPr>
              <a:t>正确性</a:t>
            </a:r>
            <a:r>
              <a:rPr kumimoji="1" lang="en-US" altLang="zh-CN" sz="1400" dirty="0">
                <a:solidFill>
                  <a:schemeClr val="accent4">
                    <a:lumMod val="50000"/>
                  </a:schemeClr>
                </a:solidFill>
              </a:rPr>
              <a:t>(</a:t>
            </a:r>
            <a:r>
              <a:rPr kumimoji="1" lang="en" altLang="zh-CN" sz="1400" dirty="0">
                <a:solidFill>
                  <a:schemeClr val="accent4">
                    <a:lumMod val="50000"/>
                  </a:schemeClr>
                </a:solidFill>
              </a:rPr>
              <a:t>Accuracy)</a:t>
            </a:r>
            <a:r>
              <a:rPr kumimoji="1" lang="zh-CN" altLang="en-US" sz="1400" dirty="0">
                <a:solidFill>
                  <a:schemeClr val="accent4">
                    <a:lumMod val="50000"/>
                  </a:schemeClr>
                </a:solidFill>
              </a:rPr>
              <a:t>：</a:t>
            </a:r>
            <a:r>
              <a:rPr kumimoji="1" lang="zh-CN" altLang="en-US" sz="1800" dirty="0">
                <a:solidFill>
                  <a:schemeClr val="accent4">
                    <a:lumMod val="50000"/>
                  </a:schemeClr>
                </a:solidFill>
              </a:rPr>
              <a:t>数据是否正确体现真实的业务或可证实的来源</a:t>
            </a:r>
          </a:p>
          <a:p>
            <a:pPr>
              <a:lnSpc>
                <a:spcPct val="150000"/>
              </a:lnSpc>
            </a:pPr>
            <a:r>
              <a:rPr kumimoji="1" lang="zh-CN" altLang="en-US" sz="1800" b="1" dirty="0">
                <a:solidFill>
                  <a:schemeClr val="tx1">
                    <a:lumMod val="60000"/>
                    <a:lumOff val="40000"/>
                  </a:schemeClr>
                </a:solidFill>
              </a:rPr>
              <a:t>完整性</a:t>
            </a:r>
            <a:r>
              <a:rPr kumimoji="1" lang="en-US" altLang="zh-CN" sz="1400" dirty="0">
                <a:solidFill>
                  <a:schemeClr val="accent4">
                    <a:lumMod val="50000"/>
                  </a:schemeClr>
                </a:solidFill>
              </a:rPr>
              <a:t>(</a:t>
            </a:r>
            <a:r>
              <a:rPr kumimoji="1" lang="en" altLang="zh-CN" sz="1400" dirty="0">
                <a:solidFill>
                  <a:schemeClr val="accent4">
                    <a:lumMod val="50000"/>
                  </a:schemeClr>
                </a:solidFill>
              </a:rPr>
              <a:t>Integrity)</a:t>
            </a:r>
            <a:r>
              <a:rPr kumimoji="1" lang="zh-CN" altLang="en-US" sz="1400" dirty="0">
                <a:solidFill>
                  <a:schemeClr val="accent4">
                    <a:lumMod val="50000"/>
                  </a:schemeClr>
                </a:solidFill>
              </a:rPr>
              <a:t>：</a:t>
            </a:r>
            <a:r>
              <a:rPr kumimoji="1" lang="zh-CN" altLang="en-US" sz="1800" dirty="0">
                <a:solidFill>
                  <a:schemeClr val="accent4">
                    <a:lumMod val="50000"/>
                  </a:schemeClr>
                </a:solidFill>
              </a:rPr>
              <a:t>基于业务分析，数据（字段</a:t>
            </a:r>
            <a:r>
              <a:rPr kumimoji="1" lang="en-US" altLang="zh-CN" sz="1800" dirty="0">
                <a:solidFill>
                  <a:schemeClr val="accent4">
                    <a:lumMod val="50000"/>
                  </a:schemeClr>
                </a:solidFill>
              </a:rPr>
              <a:t>/</a:t>
            </a:r>
            <a:r>
              <a:rPr kumimoji="1" lang="zh-CN" altLang="en-US" sz="1800" dirty="0">
                <a:solidFill>
                  <a:schemeClr val="accent4">
                    <a:lumMod val="50000"/>
                  </a:schemeClr>
                </a:solidFill>
              </a:rPr>
              <a:t>维度</a:t>
            </a:r>
            <a:r>
              <a:rPr kumimoji="1" lang="en-US" altLang="zh-CN" sz="1800" dirty="0">
                <a:solidFill>
                  <a:schemeClr val="accent4">
                    <a:lumMod val="50000"/>
                  </a:schemeClr>
                </a:solidFill>
              </a:rPr>
              <a:t>/</a:t>
            </a:r>
            <a:r>
              <a:rPr kumimoji="1" lang="zh-CN" altLang="en-US" sz="1800" dirty="0">
                <a:solidFill>
                  <a:schemeClr val="accent4">
                    <a:lumMod val="50000"/>
                  </a:schemeClr>
                </a:solidFill>
              </a:rPr>
              <a:t>参数等）是否充分、完备</a:t>
            </a:r>
          </a:p>
          <a:p>
            <a:pPr>
              <a:lnSpc>
                <a:spcPct val="150000"/>
              </a:lnSpc>
            </a:pPr>
            <a:r>
              <a:rPr kumimoji="1" lang="zh-CN" altLang="en-US" sz="1800" b="1" dirty="0">
                <a:solidFill>
                  <a:schemeClr val="tx1">
                    <a:lumMod val="60000"/>
                    <a:lumOff val="40000"/>
                  </a:schemeClr>
                </a:solidFill>
              </a:rPr>
              <a:t>一致性</a:t>
            </a:r>
            <a:r>
              <a:rPr kumimoji="1" lang="en-US" altLang="zh-CN" sz="1400" dirty="0">
                <a:solidFill>
                  <a:schemeClr val="accent4">
                    <a:lumMod val="50000"/>
                  </a:schemeClr>
                </a:solidFill>
              </a:rPr>
              <a:t>(</a:t>
            </a:r>
            <a:r>
              <a:rPr kumimoji="1" lang="en" altLang="zh-CN" sz="1400" dirty="0">
                <a:solidFill>
                  <a:schemeClr val="accent4">
                    <a:lumMod val="50000"/>
                  </a:schemeClr>
                </a:solidFill>
              </a:rPr>
              <a:t>Consistency)</a:t>
            </a:r>
            <a:r>
              <a:rPr kumimoji="1" lang="zh-CN" altLang="en-US" sz="1400" dirty="0">
                <a:solidFill>
                  <a:schemeClr val="accent4">
                    <a:lumMod val="50000"/>
                  </a:schemeClr>
                </a:solidFill>
              </a:rPr>
              <a:t>：</a:t>
            </a:r>
            <a:r>
              <a:rPr kumimoji="1" lang="zh-CN" altLang="en-US" sz="1800" dirty="0">
                <a:solidFill>
                  <a:schemeClr val="accent4">
                    <a:lumMod val="50000"/>
                  </a:schemeClr>
                </a:solidFill>
              </a:rPr>
              <a:t>数据是否被一致的定义或理解</a:t>
            </a:r>
          </a:p>
          <a:p>
            <a:pPr>
              <a:lnSpc>
                <a:spcPct val="150000"/>
              </a:lnSpc>
            </a:pPr>
            <a:r>
              <a:rPr kumimoji="1" lang="zh-CN" altLang="en-US" sz="1800" b="1" dirty="0">
                <a:solidFill>
                  <a:schemeClr val="tx1">
                    <a:lumMod val="60000"/>
                    <a:lumOff val="40000"/>
                  </a:schemeClr>
                </a:solidFill>
              </a:rPr>
              <a:t>有效性</a:t>
            </a:r>
            <a:r>
              <a:rPr kumimoji="1" lang="en-US" altLang="zh-CN" sz="1400" dirty="0">
                <a:solidFill>
                  <a:schemeClr val="accent4">
                    <a:lumMod val="50000"/>
                  </a:schemeClr>
                </a:solidFill>
              </a:rPr>
              <a:t>(</a:t>
            </a:r>
            <a:r>
              <a:rPr kumimoji="1" lang="en" altLang="zh-CN" sz="1400" dirty="0">
                <a:solidFill>
                  <a:schemeClr val="accent4">
                    <a:lumMod val="50000"/>
                  </a:schemeClr>
                </a:solidFill>
              </a:rPr>
              <a:t>Validity)</a:t>
            </a:r>
            <a:r>
              <a:rPr kumimoji="1" lang="zh-CN" altLang="en-US" sz="1400" dirty="0">
                <a:solidFill>
                  <a:schemeClr val="accent4">
                    <a:lumMod val="50000"/>
                  </a:schemeClr>
                </a:solidFill>
              </a:rPr>
              <a:t>：</a:t>
            </a:r>
            <a:r>
              <a:rPr kumimoji="1" lang="zh-CN" altLang="en-US" sz="1800" dirty="0">
                <a:solidFill>
                  <a:schemeClr val="accent4">
                    <a:lumMod val="50000"/>
                  </a:schemeClr>
                </a:solidFill>
              </a:rPr>
              <a:t>数据是否在业务定义的、可接受的范围之内</a:t>
            </a:r>
          </a:p>
          <a:p>
            <a:pPr>
              <a:lnSpc>
                <a:spcPct val="150000"/>
              </a:lnSpc>
            </a:pPr>
            <a:r>
              <a:rPr kumimoji="1" lang="zh-CN" altLang="en-US" sz="1800" b="1" dirty="0">
                <a:solidFill>
                  <a:schemeClr val="tx1">
                    <a:lumMod val="60000"/>
                    <a:lumOff val="40000"/>
                  </a:schemeClr>
                </a:solidFill>
              </a:rPr>
              <a:t>时效性</a:t>
            </a:r>
            <a:r>
              <a:rPr kumimoji="1" lang="en-US" altLang="zh-CN" sz="1400" dirty="0">
                <a:solidFill>
                  <a:schemeClr val="accent4">
                    <a:lumMod val="50000"/>
                  </a:schemeClr>
                </a:solidFill>
              </a:rPr>
              <a:t>(</a:t>
            </a:r>
            <a:r>
              <a:rPr kumimoji="1" lang="en" altLang="zh-CN" sz="1400" dirty="0">
                <a:solidFill>
                  <a:schemeClr val="accent4">
                    <a:lumMod val="50000"/>
                  </a:schemeClr>
                </a:solidFill>
              </a:rPr>
              <a:t>Timeliness)</a:t>
            </a:r>
            <a:r>
              <a:rPr kumimoji="1" lang="zh-CN" altLang="en-US" sz="1400" dirty="0">
                <a:solidFill>
                  <a:schemeClr val="accent4">
                    <a:lumMod val="50000"/>
                  </a:schemeClr>
                </a:solidFill>
              </a:rPr>
              <a:t>：</a:t>
            </a:r>
            <a:r>
              <a:rPr kumimoji="1" lang="zh-CN" altLang="en-US" sz="1800" dirty="0">
                <a:solidFill>
                  <a:schemeClr val="accent4">
                    <a:lumMod val="50000"/>
                  </a:schemeClr>
                </a:solidFill>
              </a:rPr>
              <a:t>数据是否已过时？</a:t>
            </a:r>
          </a:p>
          <a:p>
            <a:pPr>
              <a:lnSpc>
                <a:spcPct val="150000"/>
              </a:lnSpc>
            </a:pPr>
            <a:r>
              <a:rPr kumimoji="1" lang="zh-CN" altLang="en-US" sz="1800" b="1" dirty="0">
                <a:solidFill>
                  <a:schemeClr val="tx1">
                    <a:lumMod val="60000"/>
                    <a:lumOff val="40000"/>
                  </a:schemeClr>
                </a:solidFill>
              </a:rPr>
              <a:t>可获取性</a:t>
            </a:r>
            <a:r>
              <a:rPr kumimoji="1" lang="en-US" altLang="zh-CN" sz="1400" dirty="0">
                <a:solidFill>
                  <a:schemeClr val="accent4">
                    <a:lumMod val="50000"/>
                  </a:schemeClr>
                </a:solidFill>
              </a:rPr>
              <a:t>(</a:t>
            </a:r>
            <a:r>
              <a:rPr kumimoji="1" lang="en" altLang="zh-CN" sz="1400" dirty="0">
                <a:solidFill>
                  <a:schemeClr val="accent4">
                    <a:lumMod val="50000"/>
                  </a:schemeClr>
                </a:solidFill>
              </a:rPr>
              <a:t>Accessibility)</a:t>
            </a:r>
            <a:r>
              <a:rPr kumimoji="1" lang="zh-CN" altLang="en-US" sz="1400" dirty="0">
                <a:solidFill>
                  <a:schemeClr val="accent4">
                    <a:lumMod val="50000"/>
                  </a:schemeClr>
                </a:solidFill>
              </a:rPr>
              <a:t>：</a:t>
            </a:r>
            <a:r>
              <a:rPr kumimoji="1" lang="zh-CN" altLang="en-US" sz="1800" dirty="0">
                <a:solidFill>
                  <a:schemeClr val="accent4">
                    <a:lumMod val="50000"/>
                  </a:schemeClr>
                </a:solidFill>
              </a:rPr>
              <a:t>数据是否易于获取与使用</a:t>
            </a:r>
          </a:p>
        </p:txBody>
      </p:sp>
    </p:spTree>
    <p:extLst>
      <p:ext uri="{BB962C8B-B14F-4D97-AF65-F5344CB8AC3E}">
        <p14:creationId xmlns:p14="http://schemas.microsoft.com/office/powerpoint/2010/main" val="3955314343"/>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3F4989-E4A9-FD16-9A91-EBEAB80F289C}"/>
              </a:ext>
            </a:extLst>
          </p:cNvPr>
          <p:cNvSpPr>
            <a:spLocks noGrp="1"/>
          </p:cNvSpPr>
          <p:nvPr>
            <p:ph type="title"/>
          </p:nvPr>
        </p:nvSpPr>
        <p:spPr>
          <a:xfrm>
            <a:off x="510663" y="339640"/>
            <a:ext cx="6215062" cy="421482"/>
          </a:xfrm>
        </p:spPr>
        <p:txBody>
          <a:bodyPr/>
          <a:lstStyle/>
          <a:p>
            <a:r>
              <a:rPr kumimoji="1" lang="zh-CN" altLang="en-US" dirty="0"/>
              <a:t>数据质量分析方法</a:t>
            </a:r>
          </a:p>
        </p:txBody>
      </p:sp>
      <p:sp>
        <p:nvSpPr>
          <p:cNvPr id="4" name="AutoShape 21">
            <a:extLst>
              <a:ext uri="{FF2B5EF4-FFF2-40B4-BE49-F238E27FC236}">
                <a16:creationId xmlns:a16="http://schemas.microsoft.com/office/drawing/2014/main" id="{EA6B7DBD-04D8-D007-D681-9928AA8BECB8}"/>
              </a:ext>
            </a:extLst>
          </p:cNvPr>
          <p:cNvSpPr>
            <a:spLocks noChangeArrowheads="1"/>
          </p:cNvSpPr>
          <p:nvPr/>
        </p:nvSpPr>
        <p:spPr bwMode="auto">
          <a:xfrm>
            <a:off x="628650" y="1223572"/>
            <a:ext cx="1962246" cy="628649"/>
          </a:xfrm>
          <a:prstGeom prst="roundRect">
            <a:avLst>
              <a:gd name="adj" fmla="val 16667"/>
            </a:avLst>
          </a:prstGeom>
          <a:noFill/>
          <a:ln w="28575">
            <a:solidFill>
              <a:srgbClr val="C0C0C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charset="-122"/>
                <a:sym typeface="宋体" charset="-122"/>
              </a:defRPr>
            </a:lvl1pPr>
            <a:lvl2pPr marL="742950" indent="-285750">
              <a:defRPr>
                <a:solidFill>
                  <a:schemeClr val="tx1"/>
                </a:solidFill>
                <a:latin typeface="Arial" charset="0"/>
                <a:ea typeface="宋体" charset="-122"/>
                <a:sym typeface="宋体" charset="-122"/>
              </a:defRPr>
            </a:lvl2pPr>
            <a:lvl3pPr marL="1143000" indent="-228600">
              <a:defRPr>
                <a:solidFill>
                  <a:schemeClr val="tx1"/>
                </a:solidFill>
                <a:latin typeface="Arial" charset="0"/>
                <a:ea typeface="宋体" charset="-122"/>
                <a:sym typeface="宋体" charset="-122"/>
              </a:defRPr>
            </a:lvl3pPr>
            <a:lvl4pPr marL="1600200" indent="-228600">
              <a:defRPr>
                <a:solidFill>
                  <a:schemeClr val="tx1"/>
                </a:solidFill>
                <a:latin typeface="Arial" charset="0"/>
                <a:ea typeface="宋体" charset="-122"/>
                <a:sym typeface="宋体" charset="-122"/>
              </a:defRPr>
            </a:lvl4pPr>
            <a:lvl5pPr marL="2057400" indent="-228600">
              <a:defRPr>
                <a:solidFill>
                  <a:schemeClr val="tx1"/>
                </a:solidFill>
                <a:latin typeface="Arial" charset="0"/>
                <a:ea typeface="宋体" charset="-122"/>
                <a:sym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sym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sym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sym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sym typeface="宋体" charset="-122"/>
              </a:defRPr>
            </a:lvl9pPr>
          </a:lstStyle>
          <a:p>
            <a:pPr defTabSz="342900"/>
            <a:r>
              <a:rPr lang="zh-CN" altLang="en-US" sz="1600" dirty="0">
                <a:solidFill>
                  <a:prstClr val="black"/>
                </a:solidFill>
                <a:latin typeface="微软雅黑" charset="-122"/>
                <a:ea typeface="微软雅黑" charset="-122"/>
              </a:rPr>
              <a:t>某模块涉及哪些表？</a:t>
            </a:r>
            <a:endParaRPr lang="en-US" altLang="zh-CN" sz="1600" dirty="0">
              <a:solidFill>
                <a:prstClr val="black"/>
              </a:solidFill>
              <a:latin typeface="微软雅黑" charset="-122"/>
              <a:ea typeface="微软雅黑" charset="-122"/>
            </a:endParaRPr>
          </a:p>
          <a:p>
            <a:pPr defTabSz="342900"/>
            <a:r>
              <a:rPr lang="zh-CN" altLang="en-US" sz="1600" dirty="0">
                <a:solidFill>
                  <a:prstClr val="black"/>
                </a:solidFill>
                <a:latin typeface="微软雅黑" charset="-122"/>
                <a:ea typeface="微软雅黑" charset="-122"/>
              </a:rPr>
              <a:t>表的关联关系？</a:t>
            </a:r>
            <a:endParaRPr lang="zh-TW" altLang="en-US" sz="1600" dirty="0">
              <a:solidFill>
                <a:prstClr val="black"/>
              </a:solidFill>
              <a:latin typeface="微软雅黑" charset="-122"/>
              <a:ea typeface="微软雅黑" charset="-122"/>
            </a:endParaRPr>
          </a:p>
        </p:txBody>
      </p:sp>
      <p:sp>
        <p:nvSpPr>
          <p:cNvPr id="5" name="AutoShape 4">
            <a:extLst>
              <a:ext uri="{FF2B5EF4-FFF2-40B4-BE49-F238E27FC236}">
                <a16:creationId xmlns:a16="http://schemas.microsoft.com/office/drawing/2014/main" id="{9BC71123-A2BD-0349-F271-1ECA37D10A26}"/>
              </a:ext>
            </a:extLst>
          </p:cNvPr>
          <p:cNvSpPr>
            <a:spLocks noChangeArrowheads="1"/>
          </p:cNvSpPr>
          <p:nvPr/>
        </p:nvSpPr>
        <p:spPr bwMode="gray">
          <a:xfrm rot="5400000">
            <a:off x="2556613" y="1453976"/>
            <a:ext cx="369637" cy="167840"/>
          </a:xfrm>
          <a:prstGeom prst="triangle">
            <a:avLst>
              <a:gd name="adj" fmla="val 51431"/>
            </a:avLst>
          </a:prstGeom>
          <a:solidFill>
            <a:srgbClr val="92D050"/>
          </a:solidFill>
          <a:ln>
            <a:noFill/>
          </a:ln>
          <a:effectLst>
            <a:prstShdw prst="shdw17" dist="17961" dir="2700000">
              <a:srgbClr val="3B5C67">
                <a:alpha val="74997"/>
              </a:srgbClr>
            </a:prstShdw>
          </a:effectLst>
        </p:spPr>
        <p:txBody>
          <a:bodyPr lIns="17145" tIns="16669" rIns="17145" bIns="16669" anchor="ctr" anchorCtr="1"/>
          <a:lstStyle>
            <a:lvl1pPr>
              <a:defRPr>
                <a:solidFill>
                  <a:schemeClr val="tx1"/>
                </a:solidFill>
                <a:latin typeface="Arial" charset="0"/>
                <a:ea typeface="宋体" charset="-122"/>
                <a:sym typeface="宋体" charset="-122"/>
              </a:defRPr>
            </a:lvl1pPr>
            <a:lvl2pPr marL="742950" indent="-285750">
              <a:defRPr>
                <a:solidFill>
                  <a:schemeClr val="tx1"/>
                </a:solidFill>
                <a:latin typeface="Arial" charset="0"/>
                <a:ea typeface="宋体" charset="-122"/>
                <a:sym typeface="宋体" charset="-122"/>
              </a:defRPr>
            </a:lvl2pPr>
            <a:lvl3pPr marL="1143000" indent="-228600">
              <a:defRPr>
                <a:solidFill>
                  <a:schemeClr val="tx1"/>
                </a:solidFill>
                <a:latin typeface="Arial" charset="0"/>
                <a:ea typeface="宋体" charset="-122"/>
                <a:sym typeface="宋体" charset="-122"/>
              </a:defRPr>
            </a:lvl3pPr>
            <a:lvl4pPr marL="1600200" indent="-228600">
              <a:defRPr>
                <a:solidFill>
                  <a:schemeClr val="tx1"/>
                </a:solidFill>
                <a:latin typeface="Arial" charset="0"/>
                <a:ea typeface="宋体" charset="-122"/>
                <a:sym typeface="宋体" charset="-122"/>
              </a:defRPr>
            </a:lvl4pPr>
            <a:lvl5pPr marL="2057400" indent="-228600">
              <a:defRPr>
                <a:solidFill>
                  <a:schemeClr val="tx1"/>
                </a:solidFill>
                <a:latin typeface="Arial" charset="0"/>
                <a:ea typeface="宋体" charset="-122"/>
                <a:sym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sym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sym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sym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sym typeface="宋体" charset="-122"/>
              </a:defRPr>
            </a:lvl9pPr>
          </a:lstStyle>
          <a:p>
            <a:pPr defTabSz="342900"/>
            <a:endParaRPr lang="zh-CN" altLang="en-US" sz="1600">
              <a:solidFill>
                <a:prstClr val="black"/>
              </a:solidFill>
              <a:latin typeface="微软雅黑" charset="-122"/>
              <a:ea typeface="微软雅黑" charset="-122"/>
            </a:endParaRPr>
          </a:p>
        </p:txBody>
      </p:sp>
      <p:sp>
        <p:nvSpPr>
          <p:cNvPr id="6" name="AutoShape 21">
            <a:extLst>
              <a:ext uri="{FF2B5EF4-FFF2-40B4-BE49-F238E27FC236}">
                <a16:creationId xmlns:a16="http://schemas.microsoft.com/office/drawing/2014/main" id="{530BEF9C-DFA8-360E-5E92-BD952FAB0CB6}"/>
              </a:ext>
            </a:extLst>
          </p:cNvPr>
          <p:cNvSpPr>
            <a:spLocks noChangeArrowheads="1"/>
          </p:cNvSpPr>
          <p:nvPr/>
        </p:nvSpPr>
        <p:spPr bwMode="auto">
          <a:xfrm>
            <a:off x="628650" y="2193929"/>
            <a:ext cx="2023022" cy="542456"/>
          </a:xfrm>
          <a:prstGeom prst="roundRect">
            <a:avLst>
              <a:gd name="adj" fmla="val 16667"/>
            </a:avLst>
          </a:prstGeom>
          <a:noFill/>
          <a:ln w="28575">
            <a:solidFill>
              <a:srgbClr val="C0C0C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charset="-122"/>
                <a:sym typeface="宋体" charset="-122"/>
              </a:defRPr>
            </a:lvl1pPr>
            <a:lvl2pPr marL="742950" indent="-285750">
              <a:defRPr>
                <a:solidFill>
                  <a:schemeClr val="tx1"/>
                </a:solidFill>
                <a:latin typeface="Arial" charset="0"/>
                <a:ea typeface="宋体" charset="-122"/>
                <a:sym typeface="宋体" charset="-122"/>
              </a:defRPr>
            </a:lvl2pPr>
            <a:lvl3pPr marL="1143000" indent="-228600">
              <a:defRPr>
                <a:solidFill>
                  <a:schemeClr val="tx1"/>
                </a:solidFill>
                <a:latin typeface="Arial" charset="0"/>
                <a:ea typeface="宋体" charset="-122"/>
                <a:sym typeface="宋体" charset="-122"/>
              </a:defRPr>
            </a:lvl3pPr>
            <a:lvl4pPr marL="1600200" indent="-228600">
              <a:defRPr>
                <a:solidFill>
                  <a:schemeClr val="tx1"/>
                </a:solidFill>
                <a:latin typeface="Arial" charset="0"/>
                <a:ea typeface="宋体" charset="-122"/>
                <a:sym typeface="宋体" charset="-122"/>
              </a:defRPr>
            </a:lvl4pPr>
            <a:lvl5pPr marL="2057400" indent="-228600">
              <a:defRPr>
                <a:solidFill>
                  <a:schemeClr val="tx1"/>
                </a:solidFill>
                <a:latin typeface="Arial" charset="0"/>
                <a:ea typeface="宋体" charset="-122"/>
                <a:sym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sym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sym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sym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sym typeface="宋体" charset="-122"/>
              </a:defRPr>
            </a:lvl9pPr>
          </a:lstStyle>
          <a:p>
            <a:pPr defTabSz="342900"/>
            <a:r>
              <a:rPr lang="zh-CN" altLang="en-US" sz="1600" dirty="0">
                <a:solidFill>
                  <a:prstClr val="black"/>
                </a:solidFill>
                <a:latin typeface="微软雅黑" charset="-122"/>
                <a:ea typeface="微软雅黑" charset="-122"/>
              </a:rPr>
              <a:t>数据时序上是</a:t>
            </a:r>
            <a:endParaRPr lang="en-US" altLang="zh-CN" sz="1600" dirty="0">
              <a:solidFill>
                <a:prstClr val="black"/>
              </a:solidFill>
              <a:latin typeface="微软雅黑" charset="-122"/>
              <a:ea typeface="微软雅黑" charset="-122"/>
            </a:endParaRPr>
          </a:p>
          <a:p>
            <a:pPr defTabSz="342900"/>
            <a:r>
              <a:rPr lang="zh-CN" altLang="en-US" sz="1600" dirty="0">
                <a:solidFill>
                  <a:prstClr val="black"/>
                </a:solidFill>
                <a:latin typeface="微软雅黑" charset="-122"/>
                <a:ea typeface="微软雅黑" charset="-122"/>
              </a:rPr>
              <a:t>否存在问题？</a:t>
            </a:r>
            <a:endParaRPr lang="zh-TW" altLang="en-US" sz="1600" dirty="0">
              <a:solidFill>
                <a:prstClr val="black"/>
              </a:solidFill>
              <a:latin typeface="微软雅黑" charset="-122"/>
              <a:ea typeface="微软雅黑" charset="-122"/>
            </a:endParaRPr>
          </a:p>
        </p:txBody>
      </p:sp>
      <p:sp>
        <p:nvSpPr>
          <p:cNvPr id="7" name="AutoShape 4">
            <a:extLst>
              <a:ext uri="{FF2B5EF4-FFF2-40B4-BE49-F238E27FC236}">
                <a16:creationId xmlns:a16="http://schemas.microsoft.com/office/drawing/2014/main" id="{A895B394-F833-7073-E951-F2CDBF011621}"/>
              </a:ext>
            </a:extLst>
          </p:cNvPr>
          <p:cNvSpPr>
            <a:spLocks noChangeArrowheads="1"/>
          </p:cNvSpPr>
          <p:nvPr/>
        </p:nvSpPr>
        <p:spPr bwMode="gray">
          <a:xfrm rot="5400000">
            <a:off x="2586614" y="2384949"/>
            <a:ext cx="309632" cy="160417"/>
          </a:xfrm>
          <a:prstGeom prst="triangle">
            <a:avLst>
              <a:gd name="adj" fmla="val 49995"/>
            </a:avLst>
          </a:prstGeom>
          <a:solidFill>
            <a:srgbClr val="92D050"/>
          </a:solidFill>
          <a:ln>
            <a:noFill/>
          </a:ln>
          <a:effectLst>
            <a:prstShdw prst="shdw17" dist="17961" dir="2700000">
              <a:srgbClr val="3B5C67">
                <a:alpha val="74997"/>
              </a:srgbClr>
            </a:prstShdw>
          </a:effectLst>
        </p:spPr>
        <p:txBody>
          <a:bodyPr lIns="17145" tIns="16669" rIns="17145" bIns="16669" anchor="ctr" anchorCtr="1"/>
          <a:lstStyle>
            <a:lvl1pPr>
              <a:defRPr>
                <a:solidFill>
                  <a:schemeClr val="tx1"/>
                </a:solidFill>
                <a:latin typeface="Arial" charset="0"/>
                <a:ea typeface="宋体" charset="-122"/>
                <a:sym typeface="宋体" charset="-122"/>
              </a:defRPr>
            </a:lvl1pPr>
            <a:lvl2pPr marL="742950" indent="-285750">
              <a:defRPr>
                <a:solidFill>
                  <a:schemeClr val="tx1"/>
                </a:solidFill>
                <a:latin typeface="Arial" charset="0"/>
                <a:ea typeface="宋体" charset="-122"/>
                <a:sym typeface="宋体" charset="-122"/>
              </a:defRPr>
            </a:lvl2pPr>
            <a:lvl3pPr marL="1143000" indent="-228600">
              <a:defRPr>
                <a:solidFill>
                  <a:schemeClr val="tx1"/>
                </a:solidFill>
                <a:latin typeface="Arial" charset="0"/>
                <a:ea typeface="宋体" charset="-122"/>
                <a:sym typeface="宋体" charset="-122"/>
              </a:defRPr>
            </a:lvl3pPr>
            <a:lvl4pPr marL="1600200" indent="-228600">
              <a:defRPr>
                <a:solidFill>
                  <a:schemeClr val="tx1"/>
                </a:solidFill>
                <a:latin typeface="Arial" charset="0"/>
                <a:ea typeface="宋体" charset="-122"/>
                <a:sym typeface="宋体" charset="-122"/>
              </a:defRPr>
            </a:lvl4pPr>
            <a:lvl5pPr marL="2057400" indent="-228600">
              <a:defRPr>
                <a:solidFill>
                  <a:schemeClr val="tx1"/>
                </a:solidFill>
                <a:latin typeface="Arial" charset="0"/>
                <a:ea typeface="宋体" charset="-122"/>
                <a:sym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sym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sym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sym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sym typeface="宋体" charset="-122"/>
              </a:defRPr>
            </a:lvl9pPr>
          </a:lstStyle>
          <a:p>
            <a:pPr defTabSz="342900"/>
            <a:endParaRPr lang="zh-CN" altLang="en-US" sz="1600">
              <a:solidFill>
                <a:prstClr val="black"/>
              </a:solidFill>
              <a:latin typeface="微软雅黑" charset="-122"/>
              <a:ea typeface="微软雅黑" charset="-122"/>
            </a:endParaRPr>
          </a:p>
        </p:txBody>
      </p:sp>
      <p:sp>
        <p:nvSpPr>
          <p:cNvPr id="8" name="AutoShape 21">
            <a:extLst>
              <a:ext uri="{FF2B5EF4-FFF2-40B4-BE49-F238E27FC236}">
                <a16:creationId xmlns:a16="http://schemas.microsoft.com/office/drawing/2014/main" id="{11B09002-18A2-B1B9-8806-C15182099800}"/>
              </a:ext>
            </a:extLst>
          </p:cNvPr>
          <p:cNvSpPr>
            <a:spLocks noChangeArrowheads="1"/>
          </p:cNvSpPr>
          <p:nvPr/>
        </p:nvSpPr>
        <p:spPr bwMode="auto">
          <a:xfrm>
            <a:off x="665156" y="3022460"/>
            <a:ext cx="2023023" cy="542456"/>
          </a:xfrm>
          <a:prstGeom prst="roundRect">
            <a:avLst>
              <a:gd name="adj" fmla="val 16667"/>
            </a:avLst>
          </a:prstGeom>
          <a:noFill/>
          <a:ln w="28575">
            <a:solidFill>
              <a:srgbClr val="C0C0C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charset="-122"/>
                <a:sym typeface="宋体" charset="-122"/>
              </a:defRPr>
            </a:lvl1pPr>
            <a:lvl2pPr marL="742950" indent="-285750">
              <a:defRPr>
                <a:solidFill>
                  <a:schemeClr val="tx1"/>
                </a:solidFill>
                <a:latin typeface="Arial" charset="0"/>
                <a:ea typeface="宋体" charset="-122"/>
                <a:sym typeface="宋体" charset="-122"/>
              </a:defRPr>
            </a:lvl2pPr>
            <a:lvl3pPr marL="1143000" indent="-228600">
              <a:defRPr>
                <a:solidFill>
                  <a:schemeClr val="tx1"/>
                </a:solidFill>
                <a:latin typeface="Arial" charset="0"/>
                <a:ea typeface="宋体" charset="-122"/>
                <a:sym typeface="宋体" charset="-122"/>
              </a:defRPr>
            </a:lvl3pPr>
            <a:lvl4pPr marL="1600200" indent="-228600">
              <a:defRPr>
                <a:solidFill>
                  <a:schemeClr val="tx1"/>
                </a:solidFill>
                <a:latin typeface="Arial" charset="0"/>
                <a:ea typeface="宋体" charset="-122"/>
                <a:sym typeface="宋体" charset="-122"/>
              </a:defRPr>
            </a:lvl4pPr>
            <a:lvl5pPr marL="2057400" indent="-228600">
              <a:defRPr>
                <a:solidFill>
                  <a:schemeClr val="tx1"/>
                </a:solidFill>
                <a:latin typeface="Arial" charset="0"/>
                <a:ea typeface="宋体" charset="-122"/>
                <a:sym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sym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sym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sym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sym typeface="宋体" charset="-122"/>
              </a:defRPr>
            </a:lvl9pPr>
          </a:lstStyle>
          <a:p>
            <a:pPr defTabSz="342900"/>
            <a:r>
              <a:rPr lang="zh-CN" altLang="en-US" sz="1600" dirty="0">
                <a:solidFill>
                  <a:prstClr val="black"/>
                </a:solidFill>
                <a:latin typeface="微软雅黑" charset="-122"/>
                <a:ea typeface="微软雅黑" charset="-122"/>
              </a:rPr>
              <a:t>每个字段是否有</a:t>
            </a:r>
            <a:endParaRPr lang="en-US" altLang="zh-CN" sz="1600" dirty="0">
              <a:solidFill>
                <a:prstClr val="black"/>
              </a:solidFill>
              <a:latin typeface="微软雅黑" charset="-122"/>
              <a:ea typeface="微软雅黑" charset="-122"/>
            </a:endParaRPr>
          </a:p>
          <a:p>
            <a:pPr defTabSz="342900"/>
            <a:r>
              <a:rPr lang="zh-CN" altLang="en-US" sz="1600" dirty="0">
                <a:solidFill>
                  <a:prstClr val="black"/>
                </a:solidFill>
                <a:latin typeface="微软雅黑" charset="-122"/>
                <a:ea typeface="微软雅黑" charset="-122"/>
              </a:rPr>
              <a:t>问题？</a:t>
            </a:r>
            <a:endParaRPr lang="zh-TW" altLang="en-US" sz="1600" dirty="0">
              <a:solidFill>
                <a:prstClr val="black"/>
              </a:solidFill>
              <a:latin typeface="微软雅黑" charset="-122"/>
              <a:ea typeface="微软雅黑" charset="-122"/>
            </a:endParaRPr>
          </a:p>
        </p:txBody>
      </p:sp>
      <p:sp>
        <p:nvSpPr>
          <p:cNvPr id="9" name="AutoShape 4">
            <a:extLst>
              <a:ext uri="{FF2B5EF4-FFF2-40B4-BE49-F238E27FC236}">
                <a16:creationId xmlns:a16="http://schemas.microsoft.com/office/drawing/2014/main" id="{E1CAC1A9-0AF5-4E81-C6C2-00481AB9EA03}"/>
              </a:ext>
            </a:extLst>
          </p:cNvPr>
          <p:cNvSpPr>
            <a:spLocks noChangeArrowheads="1"/>
          </p:cNvSpPr>
          <p:nvPr/>
        </p:nvSpPr>
        <p:spPr bwMode="gray">
          <a:xfrm rot="5400000">
            <a:off x="2605175" y="3210449"/>
            <a:ext cx="335816" cy="160417"/>
          </a:xfrm>
          <a:prstGeom prst="triangle">
            <a:avLst>
              <a:gd name="adj" fmla="val 51616"/>
            </a:avLst>
          </a:prstGeom>
          <a:solidFill>
            <a:srgbClr val="92D050"/>
          </a:solidFill>
          <a:ln>
            <a:noFill/>
          </a:ln>
          <a:effectLst>
            <a:prstShdw prst="shdw17" dist="17961" dir="2700000">
              <a:srgbClr val="3B5C67">
                <a:alpha val="74997"/>
              </a:srgbClr>
            </a:prstShdw>
          </a:effectLst>
        </p:spPr>
        <p:txBody>
          <a:bodyPr lIns="17145" tIns="16669" rIns="17145" bIns="16669" anchor="ctr" anchorCtr="1"/>
          <a:lstStyle>
            <a:lvl1pPr>
              <a:defRPr>
                <a:solidFill>
                  <a:schemeClr val="tx1"/>
                </a:solidFill>
                <a:latin typeface="Arial" charset="0"/>
                <a:ea typeface="宋体" charset="-122"/>
                <a:sym typeface="宋体" charset="-122"/>
              </a:defRPr>
            </a:lvl1pPr>
            <a:lvl2pPr marL="742950" indent="-285750">
              <a:defRPr>
                <a:solidFill>
                  <a:schemeClr val="tx1"/>
                </a:solidFill>
                <a:latin typeface="Arial" charset="0"/>
                <a:ea typeface="宋体" charset="-122"/>
                <a:sym typeface="宋体" charset="-122"/>
              </a:defRPr>
            </a:lvl2pPr>
            <a:lvl3pPr marL="1143000" indent="-228600">
              <a:defRPr>
                <a:solidFill>
                  <a:schemeClr val="tx1"/>
                </a:solidFill>
                <a:latin typeface="Arial" charset="0"/>
                <a:ea typeface="宋体" charset="-122"/>
                <a:sym typeface="宋体" charset="-122"/>
              </a:defRPr>
            </a:lvl3pPr>
            <a:lvl4pPr marL="1600200" indent="-228600">
              <a:defRPr>
                <a:solidFill>
                  <a:schemeClr val="tx1"/>
                </a:solidFill>
                <a:latin typeface="Arial" charset="0"/>
                <a:ea typeface="宋体" charset="-122"/>
                <a:sym typeface="宋体" charset="-122"/>
              </a:defRPr>
            </a:lvl4pPr>
            <a:lvl5pPr marL="2057400" indent="-228600">
              <a:defRPr>
                <a:solidFill>
                  <a:schemeClr val="tx1"/>
                </a:solidFill>
                <a:latin typeface="Arial" charset="0"/>
                <a:ea typeface="宋体" charset="-122"/>
                <a:sym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sym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sym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sym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sym typeface="宋体" charset="-122"/>
              </a:defRPr>
            </a:lvl9pPr>
          </a:lstStyle>
          <a:p>
            <a:pPr defTabSz="342900"/>
            <a:endParaRPr lang="zh-CN" altLang="en-US" sz="1600">
              <a:solidFill>
                <a:prstClr val="black"/>
              </a:solidFill>
              <a:latin typeface="微软雅黑" charset="-122"/>
              <a:ea typeface="微软雅黑" charset="-122"/>
            </a:endParaRPr>
          </a:p>
        </p:txBody>
      </p:sp>
      <p:sp>
        <p:nvSpPr>
          <p:cNvPr id="10" name="AutoShape 21">
            <a:extLst>
              <a:ext uri="{FF2B5EF4-FFF2-40B4-BE49-F238E27FC236}">
                <a16:creationId xmlns:a16="http://schemas.microsoft.com/office/drawing/2014/main" id="{F948B958-52DB-1969-2510-F1C01F8CA6F1}"/>
              </a:ext>
            </a:extLst>
          </p:cNvPr>
          <p:cNvSpPr>
            <a:spLocks noChangeArrowheads="1"/>
          </p:cNvSpPr>
          <p:nvPr/>
        </p:nvSpPr>
        <p:spPr bwMode="auto">
          <a:xfrm>
            <a:off x="661330" y="3946789"/>
            <a:ext cx="1962245" cy="542456"/>
          </a:xfrm>
          <a:prstGeom prst="roundRect">
            <a:avLst>
              <a:gd name="adj" fmla="val 16667"/>
            </a:avLst>
          </a:prstGeom>
          <a:noFill/>
          <a:ln w="28575">
            <a:solidFill>
              <a:srgbClr val="C0C0C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charset="-122"/>
                <a:sym typeface="宋体" charset="-122"/>
              </a:defRPr>
            </a:lvl1pPr>
            <a:lvl2pPr marL="742950" indent="-285750">
              <a:defRPr>
                <a:solidFill>
                  <a:schemeClr val="tx1"/>
                </a:solidFill>
                <a:latin typeface="Arial" charset="0"/>
                <a:ea typeface="宋体" charset="-122"/>
                <a:sym typeface="宋体" charset="-122"/>
              </a:defRPr>
            </a:lvl2pPr>
            <a:lvl3pPr marL="1143000" indent="-228600">
              <a:defRPr>
                <a:solidFill>
                  <a:schemeClr val="tx1"/>
                </a:solidFill>
                <a:latin typeface="Arial" charset="0"/>
                <a:ea typeface="宋体" charset="-122"/>
                <a:sym typeface="宋体" charset="-122"/>
              </a:defRPr>
            </a:lvl3pPr>
            <a:lvl4pPr marL="1600200" indent="-228600">
              <a:defRPr>
                <a:solidFill>
                  <a:schemeClr val="tx1"/>
                </a:solidFill>
                <a:latin typeface="Arial" charset="0"/>
                <a:ea typeface="宋体" charset="-122"/>
                <a:sym typeface="宋体" charset="-122"/>
              </a:defRPr>
            </a:lvl4pPr>
            <a:lvl5pPr marL="2057400" indent="-228600">
              <a:defRPr>
                <a:solidFill>
                  <a:schemeClr val="tx1"/>
                </a:solidFill>
                <a:latin typeface="Arial" charset="0"/>
                <a:ea typeface="宋体" charset="-122"/>
                <a:sym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sym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sym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sym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sym typeface="宋体" charset="-122"/>
              </a:defRPr>
            </a:lvl9pPr>
          </a:lstStyle>
          <a:p>
            <a:pPr defTabSz="342900"/>
            <a:r>
              <a:rPr lang="zh-CN" altLang="en-US" sz="1600" dirty="0">
                <a:solidFill>
                  <a:prstClr val="black"/>
                </a:solidFill>
                <a:latin typeface="微软雅黑" charset="-122"/>
                <a:ea typeface="微软雅黑" charset="-122"/>
              </a:rPr>
              <a:t>数据是否一致？</a:t>
            </a:r>
            <a:endParaRPr lang="zh-TW" altLang="en-US" sz="1600" dirty="0">
              <a:solidFill>
                <a:prstClr val="black"/>
              </a:solidFill>
              <a:latin typeface="微软雅黑" charset="-122"/>
              <a:ea typeface="微软雅黑" charset="-122"/>
            </a:endParaRPr>
          </a:p>
        </p:txBody>
      </p:sp>
      <p:sp>
        <p:nvSpPr>
          <p:cNvPr id="11" name="AutoShape 4">
            <a:extLst>
              <a:ext uri="{FF2B5EF4-FFF2-40B4-BE49-F238E27FC236}">
                <a16:creationId xmlns:a16="http://schemas.microsoft.com/office/drawing/2014/main" id="{85FDFCBD-64B0-EF88-7518-7830C7139E07}"/>
              </a:ext>
            </a:extLst>
          </p:cNvPr>
          <p:cNvSpPr>
            <a:spLocks noChangeArrowheads="1"/>
          </p:cNvSpPr>
          <p:nvPr/>
        </p:nvSpPr>
        <p:spPr bwMode="gray">
          <a:xfrm rot="5400000">
            <a:off x="2615019" y="4164499"/>
            <a:ext cx="285314" cy="160416"/>
          </a:xfrm>
          <a:prstGeom prst="triangle">
            <a:avLst>
              <a:gd name="adj" fmla="val 49995"/>
            </a:avLst>
          </a:prstGeom>
          <a:solidFill>
            <a:srgbClr val="92D050"/>
          </a:solidFill>
          <a:ln>
            <a:noFill/>
          </a:ln>
          <a:effectLst>
            <a:prstShdw prst="shdw17" dist="17961" dir="2700000">
              <a:srgbClr val="3B5C67">
                <a:alpha val="74997"/>
              </a:srgbClr>
            </a:prstShdw>
          </a:effectLst>
        </p:spPr>
        <p:txBody>
          <a:bodyPr lIns="17145" tIns="16669" rIns="17145" bIns="16669" anchor="ctr" anchorCtr="1"/>
          <a:lstStyle>
            <a:lvl1pPr>
              <a:defRPr>
                <a:solidFill>
                  <a:schemeClr val="tx1"/>
                </a:solidFill>
                <a:latin typeface="Arial" charset="0"/>
                <a:ea typeface="宋体" charset="-122"/>
                <a:sym typeface="宋体" charset="-122"/>
              </a:defRPr>
            </a:lvl1pPr>
            <a:lvl2pPr marL="742950" indent="-285750">
              <a:defRPr>
                <a:solidFill>
                  <a:schemeClr val="tx1"/>
                </a:solidFill>
                <a:latin typeface="Arial" charset="0"/>
                <a:ea typeface="宋体" charset="-122"/>
                <a:sym typeface="宋体" charset="-122"/>
              </a:defRPr>
            </a:lvl2pPr>
            <a:lvl3pPr marL="1143000" indent="-228600">
              <a:defRPr>
                <a:solidFill>
                  <a:schemeClr val="tx1"/>
                </a:solidFill>
                <a:latin typeface="Arial" charset="0"/>
                <a:ea typeface="宋体" charset="-122"/>
                <a:sym typeface="宋体" charset="-122"/>
              </a:defRPr>
            </a:lvl3pPr>
            <a:lvl4pPr marL="1600200" indent="-228600">
              <a:defRPr>
                <a:solidFill>
                  <a:schemeClr val="tx1"/>
                </a:solidFill>
                <a:latin typeface="Arial" charset="0"/>
                <a:ea typeface="宋体" charset="-122"/>
                <a:sym typeface="宋体" charset="-122"/>
              </a:defRPr>
            </a:lvl4pPr>
            <a:lvl5pPr marL="2057400" indent="-228600">
              <a:defRPr>
                <a:solidFill>
                  <a:schemeClr val="tx1"/>
                </a:solidFill>
                <a:latin typeface="Arial" charset="0"/>
                <a:ea typeface="宋体" charset="-122"/>
                <a:sym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sym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sym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sym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sym typeface="宋体" charset="-122"/>
              </a:defRPr>
            </a:lvl9pPr>
          </a:lstStyle>
          <a:p>
            <a:pPr defTabSz="342900"/>
            <a:endParaRPr lang="zh-CN" altLang="en-US" sz="1600">
              <a:solidFill>
                <a:prstClr val="black"/>
              </a:solidFill>
              <a:latin typeface="微软雅黑" charset="-122"/>
              <a:ea typeface="微软雅黑" charset="-122"/>
            </a:endParaRPr>
          </a:p>
        </p:txBody>
      </p:sp>
      <p:sp>
        <p:nvSpPr>
          <p:cNvPr id="13" name="文本框 20">
            <a:extLst>
              <a:ext uri="{FF2B5EF4-FFF2-40B4-BE49-F238E27FC236}">
                <a16:creationId xmlns:a16="http://schemas.microsoft.com/office/drawing/2014/main" id="{D0CDEA7C-DBCE-76AB-1A3D-EF02359E6AF9}"/>
              </a:ext>
            </a:extLst>
          </p:cNvPr>
          <p:cNvSpPr txBox="1">
            <a:spLocks noChangeArrowheads="1"/>
          </p:cNvSpPr>
          <p:nvPr/>
        </p:nvSpPr>
        <p:spPr bwMode="auto">
          <a:xfrm>
            <a:off x="2892721" y="1195860"/>
            <a:ext cx="16822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sym typeface="宋体" charset="-122"/>
              </a:defRPr>
            </a:lvl1pPr>
            <a:lvl2pPr marL="742950" indent="-285750">
              <a:defRPr>
                <a:solidFill>
                  <a:schemeClr val="tx1"/>
                </a:solidFill>
                <a:latin typeface="Arial" charset="0"/>
                <a:ea typeface="宋体" charset="-122"/>
                <a:sym typeface="宋体" charset="-122"/>
              </a:defRPr>
            </a:lvl2pPr>
            <a:lvl3pPr marL="1143000" indent="-228600">
              <a:defRPr>
                <a:solidFill>
                  <a:schemeClr val="tx1"/>
                </a:solidFill>
                <a:latin typeface="Arial" charset="0"/>
                <a:ea typeface="宋体" charset="-122"/>
                <a:sym typeface="宋体" charset="-122"/>
              </a:defRPr>
            </a:lvl3pPr>
            <a:lvl4pPr marL="1600200" indent="-228600">
              <a:defRPr>
                <a:solidFill>
                  <a:schemeClr val="tx1"/>
                </a:solidFill>
                <a:latin typeface="Arial" charset="0"/>
                <a:ea typeface="宋体" charset="-122"/>
                <a:sym typeface="宋体" charset="-122"/>
              </a:defRPr>
            </a:lvl4pPr>
            <a:lvl5pPr marL="2057400" indent="-228600">
              <a:defRPr>
                <a:solidFill>
                  <a:schemeClr val="tx1"/>
                </a:solidFill>
                <a:latin typeface="Arial" charset="0"/>
                <a:ea typeface="宋体" charset="-122"/>
                <a:sym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sym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sym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sym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sym typeface="宋体" charset="-122"/>
              </a:defRPr>
            </a:lvl9pPr>
          </a:lstStyle>
          <a:p>
            <a:pPr defTabSz="342900" eaLnBrk="0">
              <a:defRPr/>
            </a:pPr>
            <a:r>
              <a:rPr lang="zh-CN" altLang="en-US" sz="1600" kern="0" dirty="0">
                <a:solidFill>
                  <a:schemeClr val="tx1">
                    <a:lumMod val="60000"/>
                    <a:lumOff val="40000"/>
                  </a:schemeClr>
                </a:solidFill>
                <a:latin typeface="微软雅黑" charset="-122"/>
                <a:ea typeface="微软雅黑" charset="-122"/>
              </a:rPr>
              <a:t>输出血缘关系图</a:t>
            </a:r>
            <a:endParaRPr lang="en-US" altLang="zh-CN" sz="1600" kern="0" dirty="0">
              <a:solidFill>
                <a:schemeClr val="tx1">
                  <a:lumMod val="60000"/>
                  <a:lumOff val="40000"/>
                </a:schemeClr>
              </a:solidFill>
              <a:latin typeface="微软雅黑" charset="-122"/>
              <a:ea typeface="微软雅黑" charset="-122"/>
            </a:endParaRPr>
          </a:p>
          <a:p>
            <a:pPr defTabSz="342900" eaLnBrk="0">
              <a:defRPr/>
            </a:pPr>
            <a:r>
              <a:rPr kumimoji="1" lang="zh-CN" altLang="en-US" sz="1600" kern="0" dirty="0">
                <a:solidFill>
                  <a:schemeClr val="tx1">
                    <a:lumMod val="60000"/>
                    <a:lumOff val="40000"/>
                  </a:schemeClr>
                </a:solidFill>
                <a:latin typeface="微软雅黑" charset="-122"/>
                <a:ea typeface="微软雅黑" charset="-122"/>
              </a:rPr>
              <a:t>血缘基数分析</a:t>
            </a:r>
            <a:endParaRPr kumimoji="1" lang="zh-CN" altLang="en-US" sz="1600" kern="0" dirty="0">
              <a:solidFill>
                <a:schemeClr val="tx1">
                  <a:lumMod val="60000"/>
                  <a:lumOff val="40000"/>
                </a:schemeClr>
              </a:solidFill>
            </a:endParaRPr>
          </a:p>
        </p:txBody>
      </p:sp>
      <p:sp>
        <p:nvSpPr>
          <p:cNvPr id="15" name="文本框 20">
            <a:extLst>
              <a:ext uri="{FF2B5EF4-FFF2-40B4-BE49-F238E27FC236}">
                <a16:creationId xmlns:a16="http://schemas.microsoft.com/office/drawing/2014/main" id="{51152748-05C6-37BA-7454-B1587F87A315}"/>
              </a:ext>
            </a:extLst>
          </p:cNvPr>
          <p:cNvSpPr txBox="1">
            <a:spLocks noChangeArrowheads="1"/>
          </p:cNvSpPr>
          <p:nvPr/>
        </p:nvSpPr>
        <p:spPr bwMode="auto">
          <a:xfrm>
            <a:off x="2853292" y="2309988"/>
            <a:ext cx="110010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sym typeface="宋体" charset="-122"/>
              </a:defRPr>
            </a:lvl1pPr>
            <a:lvl2pPr marL="742950" indent="-285750">
              <a:defRPr>
                <a:solidFill>
                  <a:schemeClr val="tx1"/>
                </a:solidFill>
                <a:latin typeface="Arial" charset="0"/>
                <a:ea typeface="宋体" charset="-122"/>
                <a:sym typeface="宋体" charset="-122"/>
              </a:defRPr>
            </a:lvl2pPr>
            <a:lvl3pPr marL="1143000" indent="-228600">
              <a:defRPr>
                <a:solidFill>
                  <a:schemeClr val="tx1"/>
                </a:solidFill>
                <a:latin typeface="Arial" charset="0"/>
                <a:ea typeface="宋体" charset="-122"/>
                <a:sym typeface="宋体" charset="-122"/>
              </a:defRPr>
            </a:lvl3pPr>
            <a:lvl4pPr marL="1600200" indent="-228600">
              <a:defRPr>
                <a:solidFill>
                  <a:schemeClr val="tx1"/>
                </a:solidFill>
                <a:latin typeface="Arial" charset="0"/>
                <a:ea typeface="宋体" charset="-122"/>
                <a:sym typeface="宋体" charset="-122"/>
              </a:defRPr>
            </a:lvl4pPr>
            <a:lvl5pPr marL="2057400" indent="-228600">
              <a:defRPr>
                <a:solidFill>
                  <a:schemeClr val="tx1"/>
                </a:solidFill>
                <a:latin typeface="Arial" charset="0"/>
                <a:ea typeface="宋体" charset="-122"/>
                <a:sym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sym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sym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sym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sym typeface="宋体" charset="-122"/>
              </a:defRPr>
            </a:lvl9pPr>
          </a:lstStyle>
          <a:p>
            <a:pPr defTabSz="342900" eaLnBrk="0"/>
            <a:r>
              <a:rPr lang="zh-CN" altLang="en-US" sz="1600" dirty="0">
                <a:solidFill>
                  <a:schemeClr val="tx1">
                    <a:lumMod val="75000"/>
                  </a:schemeClr>
                </a:solidFill>
                <a:latin typeface="微软雅黑" charset="-122"/>
                <a:ea typeface="微软雅黑" charset="-122"/>
              </a:rPr>
              <a:t>波动分析</a:t>
            </a:r>
            <a:endParaRPr lang="en-US" altLang="zh-CN" sz="1600" dirty="0">
              <a:solidFill>
                <a:schemeClr val="tx1">
                  <a:lumMod val="75000"/>
                </a:schemeClr>
              </a:solidFill>
              <a:latin typeface="微软雅黑" charset="-122"/>
              <a:ea typeface="微软雅黑" charset="-122"/>
            </a:endParaRPr>
          </a:p>
        </p:txBody>
      </p:sp>
      <p:sp>
        <p:nvSpPr>
          <p:cNvPr id="17" name="文本框 20">
            <a:extLst>
              <a:ext uri="{FF2B5EF4-FFF2-40B4-BE49-F238E27FC236}">
                <a16:creationId xmlns:a16="http://schemas.microsoft.com/office/drawing/2014/main" id="{21190A74-7148-A678-B2B5-9BB173DCFDB3}"/>
              </a:ext>
            </a:extLst>
          </p:cNvPr>
          <p:cNvSpPr txBox="1">
            <a:spLocks noChangeArrowheads="1"/>
          </p:cNvSpPr>
          <p:nvPr/>
        </p:nvSpPr>
        <p:spPr bwMode="auto">
          <a:xfrm>
            <a:off x="2892721" y="3019869"/>
            <a:ext cx="254729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sym typeface="宋体" charset="-122"/>
              </a:defRPr>
            </a:lvl1pPr>
            <a:lvl2pPr marL="742950" indent="-285750">
              <a:defRPr>
                <a:solidFill>
                  <a:schemeClr val="tx1"/>
                </a:solidFill>
                <a:latin typeface="Arial" charset="0"/>
                <a:ea typeface="宋体" charset="-122"/>
                <a:sym typeface="宋体" charset="-122"/>
              </a:defRPr>
            </a:lvl2pPr>
            <a:lvl3pPr marL="1143000" indent="-228600">
              <a:defRPr>
                <a:solidFill>
                  <a:schemeClr val="tx1"/>
                </a:solidFill>
                <a:latin typeface="Arial" charset="0"/>
                <a:ea typeface="宋体" charset="-122"/>
                <a:sym typeface="宋体" charset="-122"/>
              </a:defRPr>
            </a:lvl3pPr>
            <a:lvl4pPr marL="1600200" indent="-228600">
              <a:defRPr>
                <a:solidFill>
                  <a:schemeClr val="tx1"/>
                </a:solidFill>
                <a:latin typeface="Arial" charset="0"/>
                <a:ea typeface="宋体" charset="-122"/>
                <a:sym typeface="宋体" charset="-122"/>
              </a:defRPr>
            </a:lvl4pPr>
            <a:lvl5pPr marL="2057400" indent="-228600">
              <a:defRPr>
                <a:solidFill>
                  <a:schemeClr val="tx1"/>
                </a:solidFill>
                <a:latin typeface="Arial" charset="0"/>
                <a:ea typeface="宋体" charset="-122"/>
                <a:sym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sym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sym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sym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sym typeface="宋体" charset="-122"/>
              </a:defRPr>
            </a:lvl9pPr>
          </a:lstStyle>
          <a:p>
            <a:pPr defTabSz="342900" eaLnBrk="0"/>
            <a:r>
              <a:rPr lang="zh-CN" altLang="en-US" sz="1600" dirty="0">
                <a:solidFill>
                  <a:schemeClr val="accent1">
                    <a:lumMod val="75000"/>
                  </a:schemeClr>
                </a:solidFill>
                <a:latin typeface="微软雅黑" charset="-122"/>
                <a:ea typeface="微软雅黑" charset="-122"/>
              </a:rPr>
              <a:t>值域分析</a:t>
            </a:r>
            <a:endParaRPr lang="en-US" altLang="zh-CN" sz="1600" dirty="0">
              <a:solidFill>
                <a:schemeClr val="accent1">
                  <a:lumMod val="75000"/>
                </a:schemeClr>
              </a:solidFill>
              <a:latin typeface="微软雅黑" charset="-122"/>
              <a:ea typeface="微软雅黑" charset="-122"/>
            </a:endParaRPr>
          </a:p>
          <a:p>
            <a:pPr defTabSz="342900" eaLnBrk="0"/>
            <a:r>
              <a:rPr lang="zh-CN" altLang="en-US" sz="1600" dirty="0">
                <a:solidFill>
                  <a:schemeClr val="accent1">
                    <a:lumMod val="75000"/>
                  </a:schemeClr>
                </a:solidFill>
                <a:latin typeface="微软雅黑" charset="-122"/>
                <a:ea typeface="微软雅黑" charset="-122"/>
              </a:rPr>
              <a:t>数据分布分析</a:t>
            </a:r>
            <a:r>
              <a:rPr lang="zh-CN" altLang="en-US" sz="1400" dirty="0">
                <a:solidFill>
                  <a:schemeClr val="accent1">
                    <a:lumMod val="75000"/>
                  </a:schemeClr>
                </a:solidFill>
                <a:latin typeface="微软雅黑" charset="-122"/>
                <a:ea typeface="微软雅黑" charset="-122"/>
              </a:rPr>
              <a:t>（异常分析）</a:t>
            </a:r>
            <a:endParaRPr lang="en-US" altLang="zh-CN" sz="1400" dirty="0">
              <a:solidFill>
                <a:schemeClr val="accent1">
                  <a:lumMod val="75000"/>
                </a:schemeClr>
              </a:solidFill>
              <a:latin typeface="微软雅黑" charset="-122"/>
              <a:ea typeface="微软雅黑" charset="-122"/>
            </a:endParaRPr>
          </a:p>
        </p:txBody>
      </p:sp>
      <p:sp>
        <p:nvSpPr>
          <p:cNvPr id="19" name="文本框 18">
            <a:extLst>
              <a:ext uri="{FF2B5EF4-FFF2-40B4-BE49-F238E27FC236}">
                <a16:creationId xmlns:a16="http://schemas.microsoft.com/office/drawing/2014/main" id="{38B38338-3E9C-846E-4FB7-D2CE81F5E939}"/>
              </a:ext>
            </a:extLst>
          </p:cNvPr>
          <p:cNvSpPr txBox="1">
            <a:spLocks noChangeArrowheads="1"/>
          </p:cNvSpPr>
          <p:nvPr/>
        </p:nvSpPr>
        <p:spPr bwMode="auto">
          <a:xfrm>
            <a:off x="2879970" y="3952319"/>
            <a:ext cx="100456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sym typeface="宋体" charset="-122"/>
              </a:defRPr>
            </a:lvl1pPr>
            <a:lvl2pPr marL="742950" indent="-285750">
              <a:defRPr>
                <a:solidFill>
                  <a:schemeClr val="tx1"/>
                </a:solidFill>
                <a:latin typeface="Arial" charset="0"/>
                <a:ea typeface="宋体" charset="-122"/>
                <a:sym typeface="宋体" charset="-122"/>
              </a:defRPr>
            </a:lvl2pPr>
            <a:lvl3pPr marL="1143000" indent="-228600">
              <a:defRPr>
                <a:solidFill>
                  <a:schemeClr val="tx1"/>
                </a:solidFill>
                <a:latin typeface="Arial" charset="0"/>
                <a:ea typeface="宋体" charset="-122"/>
                <a:sym typeface="宋体" charset="-122"/>
              </a:defRPr>
            </a:lvl3pPr>
            <a:lvl4pPr marL="1600200" indent="-228600">
              <a:defRPr>
                <a:solidFill>
                  <a:schemeClr val="tx1"/>
                </a:solidFill>
                <a:latin typeface="Arial" charset="0"/>
                <a:ea typeface="宋体" charset="-122"/>
                <a:sym typeface="宋体" charset="-122"/>
              </a:defRPr>
            </a:lvl4pPr>
            <a:lvl5pPr marL="2057400" indent="-228600">
              <a:defRPr>
                <a:solidFill>
                  <a:schemeClr val="tx1"/>
                </a:solidFill>
                <a:latin typeface="Arial" charset="0"/>
                <a:ea typeface="宋体" charset="-122"/>
                <a:sym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sym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sym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sym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sym typeface="宋体" charset="-122"/>
              </a:defRPr>
            </a:lvl9pPr>
          </a:lstStyle>
          <a:p>
            <a:pPr defTabSz="342900" eaLnBrk="0"/>
            <a:r>
              <a:rPr lang="zh-CN" altLang="en-US" sz="1600" dirty="0">
                <a:solidFill>
                  <a:srgbClr val="0070C0"/>
                </a:solidFill>
                <a:latin typeface="微软雅黑" charset="-122"/>
                <a:ea typeface="微软雅黑" charset="-122"/>
              </a:rPr>
              <a:t>有效字段一致率</a:t>
            </a:r>
            <a:endParaRPr lang="en-US" altLang="zh-CN" sz="1600" dirty="0">
              <a:solidFill>
                <a:srgbClr val="0070C0"/>
              </a:solidFill>
              <a:latin typeface="微软雅黑" charset="-122"/>
              <a:ea typeface="微软雅黑" charset="-122"/>
            </a:endParaRPr>
          </a:p>
        </p:txBody>
      </p:sp>
      <p:pic>
        <p:nvPicPr>
          <p:cNvPr id="10242" name="Picture 2" descr="Data Quality For AI - IBM">
            <a:extLst>
              <a:ext uri="{FF2B5EF4-FFF2-40B4-BE49-F238E27FC236}">
                <a16:creationId xmlns:a16="http://schemas.microsoft.com/office/drawing/2014/main" id="{6B8B3225-32EA-6BA8-CD54-10CCCC3F71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8" r="53991"/>
          <a:stretch/>
        </p:blipFill>
        <p:spPr bwMode="auto">
          <a:xfrm>
            <a:off x="5214714" y="999545"/>
            <a:ext cx="4020374" cy="394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147937"/>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D9EE6-D515-C42F-1313-1DD429153F35}"/>
              </a:ext>
            </a:extLst>
          </p:cNvPr>
          <p:cNvSpPr>
            <a:spLocks noGrp="1"/>
          </p:cNvSpPr>
          <p:nvPr>
            <p:ph type="title"/>
          </p:nvPr>
        </p:nvSpPr>
        <p:spPr>
          <a:xfrm>
            <a:off x="551939" y="337626"/>
            <a:ext cx="6215062" cy="421482"/>
          </a:xfrm>
        </p:spPr>
        <p:txBody>
          <a:bodyPr/>
          <a:lstStyle/>
          <a:p>
            <a:r>
              <a:rPr lang="zh-CN" altLang="en-US" kern="1200" dirty="0">
                <a:sym typeface="+mn-ea"/>
              </a:rPr>
              <a:t>特征测试的关键</a:t>
            </a:r>
            <a:endParaRPr kumimoji="1" lang="zh-CN" altLang="en-US" dirty="0"/>
          </a:p>
        </p:txBody>
      </p:sp>
      <p:sp>
        <p:nvSpPr>
          <p:cNvPr id="4" name="文本框 3">
            <a:extLst>
              <a:ext uri="{FF2B5EF4-FFF2-40B4-BE49-F238E27FC236}">
                <a16:creationId xmlns:a16="http://schemas.microsoft.com/office/drawing/2014/main" id="{CA204B5F-DE39-A739-3384-F201B12B0108}"/>
              </a:ext>
            </a:extLst>
          </p:cNvPr>
          <p:cNvSpPr txBox="1"/>
          <p:nvPr/>
        </p:nvSpPr>
        <p:spPr>
          <a:xfrm>
            <a:off x="735646" y="1086916"/>
            <a:ext cx="1638209" cy="707886"/>
          </a:xfrm>
          <a:prstGeom prst="rect">
            <a:avLst/>
          </a:prstGeom>
          <a:solidFill>
            <a:schemeClr val="accent4">
              <a:lumMod val="20000"/>
              <a:lumOff val="80000"/>
            </a:schemeClr>
          </a:solidFill>
        </p:spPr>
        <p:txBody>
          <a:bodyPr wrap="square" rtlCol="0">
            <a:spAutoFit/>
          </a:bodyPr>
          <a:lstStyle/>
          <a:p>
            <a:pPr defTabSz="342900"/>
            <a:r>
              <a:rPr lang="zh-CN" altLang="en-US" sz="2000" dirty="0">
                <a:solidFill>
                  <a:schemeClr val="tx1">
                    <a:lumMod val="75000"/>
                  </a:schemeClr>
                </a:solidFill>
                <a:latin typeface="微软雅黑" panose="020B0503020204020204" pitchFamily="34" charset="-122"/>
                <a:ea typeface="微软雅黑" panose="020B0503020204020204" pitchFamily="34" charset="-122"/>
              </a:rPr>
              <a:t>特征阈值</a:t>
            </a:r>
            <a:endParaRPr lang="en-US" altLang="zh-CN" sz="2000" dirty="0">
              <a:solidFill>
                <a:schemeClr val="tx1">
                  <a:lumMod val="75000"/>
                </a:schemeClr>
              </a:solidFill>
              <a:latin typeface="微软雅黑" panose="020B0503020204020204" pitchFamily="34" charset="-122"/>
              <a:ea typeface="微软雅黑" panose="020B0503020204020204" pitchFamily="34" charset="-122"/>
            </a:endParaRPr>
          </a:p>
          <a:p>
            <a:pPr defTabSz="342900"/>
            <a:endParaRPr lang="zh-CN" altLang="en-US" sz="2000" dirty="0">
              <a:solidFill>
                <a:schemeClr val="tx1">
                  <a:lumMod val="75000"/>
                </a:schemeClr>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6E6E022D-8DC3-B63F-150C-7CDC35EC493B}"/>
              </a:ext>
            </a:extLst>
          </p:cNvPr>
          <p:cNvSpPr txBox="1"/>
          <p:nvPr/>
        </p:nvSpPr>
        <p:spPr>
          <a:xfrm>
            <a:off x="2840365" y="1086916"/>
            <a:ext cx="1638209" cy="707886"/>
          </a:xfrm>
          <a:prstGeom prst="rect">
            <a:avLst/>
          </a:prstGeom>
          <a:solidFill>
            <a:schemeClr val="accent4">
              <a:lumMod val="20000"/>
              <a:lumOff val="80000"/>
            </a:schemeClr>
          </a:solidFill>
        </p:spPr>
        <p:txBody>
          <a:bodyPr wrap="square" rtlCol="0">
            <a:spAutoFit/>
          </a:bodyPr>
          <a:lstStyle/>
          <a:p>
            <a:pPr defTabSz="342900"/>
            <a:r>
              <a:rPr lang="zh-CN" altLang="en-US" sz="2000" dirty="0">
                <a:solidFill>
                  <a:schemeClr val="tx1">
                    <a:lumMod val="75000"/>
                  </a:schemeClr>
                </a:solidFill>
                <a:latin typeface="微软雅黑" panose="020B0503020204020204" pitchFamily="34" charset="-122"/>
                <a:ea typeface="微软雅黑" panose="020B0503020204020204" pitchFamily="34" charset="-122"/>
              </a:rPr>
              <a:t>特征相关性</a:t>
            </a:r>
            <a:r>
              <a:rPr lang="en-US" altLang="zh-CN" sz="2000" dirty="0">
                <a:solidFill>
                  <a:schemeClr val="tx1">
                    <a:lumMod val="7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75000"/>
                  </a:schemeClr>
                </a:solidFill>
                <a:latin typeface="微软雅黑" panose="020B0503020204020204" pitchFamily="34" charset="-122"/>
                <a:ea typeface="微软雅黑" panose="020B0503020204020204" pitchFamily="34" charset="-122"/>
              </a:rPr>
              <a:t>重要性</a:t>
            </a:r>
          </a:p>
        </p:txBody>
      </p:sp>
      <p:sp>
        <p:nvSpPr>
          <p:cNvPr id="6" name="文本框 5">
            <a:extLst>
              <a:ext uri="{FF2B5EF4-FFF2-40B4-BE49-F238E27FC236}">
                <a16:creationId xmlns:a16="http://schemas.microsoft.com/office/drawing/2014/main" id="{2677B0B2-F15D-7705-A68E-F77B916139A2}"/>
              </a:ext>
            </a:extLst>
          </p:cNvPr>
          <p:cNvSpPr txBox="1"/>
          <p:nvPr/>
        </p:nvSpPr>
        <p:spPr>
          <a:xfrm>
            <a:off x="4945084" y="1106304"/>
            <a:ext cx="1474985" cy="707886"/>
          </a:xfrm>
          <a:prstGeom prst="rect">
            <a:avLst/>
          </a:prstGeom>
          <a:solidFill>
            <a:schemeClr val="accent4">
              <a:lumMod val="20000"/>
              <a:lumOff val="80000"/>
            </a:schemeClr>
          </a:solidFill>
        </p:spPr>
        <p:txBody>
          <a:bodyPr wrap="square" rtlCol="0">
            <a:spAutoFit/>
          </a:bodyPr>
          <a:lstStyle/>
          <a:p>
            <a:pPr defTabSz="342900"/>
            <a:r>
              <a:rPr lang="zh-CN" altLang="en-US" sz="2000" dirty="0">
                <a:solidFill>
                  <a:schemeClr val="tx1">
                    <a:lumMod val="75000"/>
                  </a:schemeClr>
                </a:solidFill>
                <a:latin typeface="微软雅黑" panose="020B0503020204020204" pitchFamily="34" charset="-122"/>
                <a:ea typeface="微软雅黑" panose="020B0503020204020204" pitchFamily="34" charset="-122"/>
              </a:rPr>
              <a:t>特征与结果变量的关系</a:t>
            </a:r>
          </a:p>
        </p:txBody>
      </p:sp>
      <p:sp>
        <p:nvSpPr>
          <p:cNvPr id="7" name="文本框 6">
            <a:extLst>
              <a:ext uri="{FF2B5EF4-FFF2-40B4-BE49-F238E27FC236}">
                <a16:creationId xmlns:a16="http://schemas.microsoft.com/office/drawing/2014/main" id="{3F2C6B0C-6B11-87BB-13D3-4DD87D757689}"/>
              </a:ext>
            </a:extLst>
          </p:cNvPr>
          <p:cNvSpPr txBox="1"/>
          <p:nvPr/>
        </p:nvSpPr>
        <p:spPr>
          <a:xfrm>
            <a:off x="6886579" y="1086916"/>
            <a:ext cx="1627731" cy="707886"/>
          </a:xfrm>
          <a:prstGeom prst="rect">
            <a:avLst/>
          </a:prstGeom>
          <a:solidFill>
            <a:schemeClr val="accent4">
              <a:lumMod val="20000"/>
              <a:lumOff val="80000"/>
            </a:schemeClr>
          </a:solidFill>
        </p:spPr>
        <p:txBody>
          <a:bodyPr wrap="square" rtlCol="0">
            <a:spAutoFit/>
          </a:bodyPr>
          <a:lstStyle/>
          <a:p>
            <a:pPr defTabSz="342900"/>
            <a:r>
              <a:rPr lang="zh-CN" altLang="en-US" sz="2000" dirty="0">
                <a:solidFill>
                  <a:schemeClr val="tx1">
                    <a:lumMod val="75000"/>
                  </a:schemeClr>
                </a:solidFill>
                <a:latin typeface="微软雅黑" panose="020B0503020204020204" pitchFamily="34" charset="-122"/>
                <a:ea typeface="微软雅黑" panose="020B0503020204020204" pitchFamily="34" charset="-122"/>
              </a:rPr>
              <a:t>特征适合性</a:t>
            </a:r>
            <a:r>
              <a:rPr lang="en-US" altLang="zh-CN" sz="2000" dirty="0">
                <a:solidFill>
                  <a:schemeClr val="tx1">
                    <a:lumMod val="7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75000"/>
                  </a:schemeClr>
                </a:solidFill>
                <a:latin typeface="微软雅黑" panose="020B0503020204020204" pitchFamily="34" charset="-122"/>
                <a:ea typeface="微软雅黑" panose="020B0503020204020204" pitchFamily="34" charset="-122"/>
              </a:rPr>
              <a:t>计算成本</a:t>
            </a:r>
          </a:p>
        </p:txBody>
      </p:sp>
      <p:sp>
        <p:nvSpPr>
          <p:cNvPr id="8" name="文本框 7">
            <a:extLst>
              <a:ext uri="{FF2B5EF4-FFF2-40B4-BE49-F238E27FC236}">
                <a16:creationId xmlns:a16="http://schemas.microsoft.com/office/drawing/2014/main" id="{ABC81846-F534-1293-9E8C-B76ADAD6E404}"/>
              </a:ext>
            </a:extLst>
          </p:cNvPr>
          <p:cNvSpPr txBox="1"/>
          <p:nvPr/>
        </p:nvSpPr>
        <p:spPr>
          <a:xfrm>
            <a:off x="735645" y="2019905"/>
            <a:ext cx="1638209" cy="400110"/>
          </a:xfrm>
          <a:prstGeom prst="rect">
            <a:avLst/>
          </a:prstGeom>
          <a:solidFill>
            <a:schemeClr val="accent4">
              <a:lumMod val="20000"/>
              <a:lumOff val="80000"/>
            </a:schemeClr>
          </a:solidFill>
        </p:spPr>
        <p:txBody>
          <a:bodyPr wrap="square" rtlCol="0">
            <a:spAutoFit/>
          </a:bodyPr>
          <a:lstStyle/>
          <a:p>
            <a:pPr defTabSz="342900"/>
            <a:r>
              <a:rPr lang="zh-CN" altLang="en-US" sz="2000" dirty="0">
                <a:solidFill>
                  <a:schemeClr val="tx1">
                    <a:lumMod val="75000"/>
                  </a:schemeClr>
                </a:solidFill>
                <a:latin typeface="微软雅黑" panose="020B0503020204020204" pitchFamily="34" charset="-122"/>
                <a:ea typeface="微软雅黑" panose="020B0503020204020204" pitchFamily="34" charset="-122"/>
              </a:rPr>
              <a:t>特征合规性</a:t>
            </a:r>
            <a:endParaRPr lang="en-US" altLang="zh-CN" sz="2000" dirty="0">
              <a:solidFill>
                <a:schemeClr val="tx1">
                  <a:lumMod val="75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531CE0AC-9807-5DA0-5C83-CFA0915E8081}"/>
              </a:ext>
            </a:extLst>
          </p:cNvPr>
          <p:cNvSpPr txBox="1"/>
          <p:nvPr/>
        </p:nvSpPr>
        <p:spPr>
          <a:xfrm>
            <a:off x="4945084" y="2007805"/>
            <a:ext cx="1505174" cy="707886"/>
          </a:xfrm>
          <a:prstGeom prst="rect">
            <a:avLst/>
          </a:prstGeom>
          <a:solidFill>
            <a:schemeClr val="accent4">
              <a:lumMod val="20000"/>
              <a:lumOff val="80000"/>
            </a:schemeClr>
          </a:solidFill>
        </p:spPr>
        <p:txBody>
          <a:bodyPr wrap="square" rtlCol="0">
            <a:spAutoFit/>
          </a:bodyPr>
          <a:lstStyle/>
          <a:p>
            <a:pPr defTabSz="342900"/>
            <a:r>
              <a:rPr lang="zh-CN" altLang="en-US" sz="2000" dirty="0">
                <a:solidFill>
                  <a:schemeClr val="tx1">
                    <a:lumMod val="75000"/>
                  </a:schemeClr>
                </a:solidFill>
                <a:latin typeface="微软雅黑" panose="020B0503020204020204" pitchFamily="34" charset="-122"/>
                <a:ea typeface="微软雅黑" panose="020B0503020204020204" pitchFamily="34" charset="-122"/>
              </a:rPr>
              <a:t>特征工程</a:t>
            </a:r>
            <a:endParaRPr lang="en-US" altLang="zh-CN" sz="2000" dirty="0">
              <a:solidFill>
                <a:schemeClr val="tx1">
                  <a:lumMod val="75000"/>
                </a:schemeClr>
              </a:solidFill>
              <a:latin typeface="微软雅黑" panose="020B0503020204020204" pitchFamily="34" charset="-122"/>
              <a:ea typeface="微软雅黑" panose="020B0503020204020204" pitchFamily="34" charset="-122"/>
            </a:endParaRPr>
          </a:p>
          <a:p>
            <a:pPr defTabSz="342900"/>
            <a:r>
              <a:rPr lang="zh-CN" altLang="en-US" sz="2000" dirty="0">
                <a:solidFill>
                  <a:schemeClr val="tx1">
                    <a:lumMod val="75000"/>
                  </a:schemeClr>
                </a:solidFill>
                <a:latin typeface="微软雅黑" panose="020B0503020204020204" pitchFamily="34" charset="-122"/>
                <a:ea typeface="微软雅黑" panose="020B0503020204020204" pitchFamily="34" charset="-122"/>
              </a:rPr>
              <a:t>单元测试</a:t>
            </a:r>
          </a:p>
        </p:txBody>
      </p:sp>
      <p:sp>
        <p:nvSpPr>
          <p:cNvPr id="10" name="文本框 9">
            <a:extLst>
              <a:ext uri="{FF2B5EF4-FFF2-40B4-BE49-F238E27FC236}">
                <a16:creationId xmlns:a16="http://schemas.microsoft.com/office/drawing/2014/main" id="{C68A11EE-26C8-710A-5522-149C1426CDDA}"/>
              </a:ext>
            </a:extLst>
          </p:cNvPr>
          <p:cNvSpPr txBox="1"/>
          <p:nvPr/>
        </p:nvSpPr>
        <p:spPr>
          <a:xfrm>
            <a:off x="6886579" y="1988417"/>
            <a:ext cx="1627731" cy="707886"/>
          </a:xfrm>
          <a:prstGeom prst="rect">
            <a:avLst/>
          </a:prstGeom>
          <a:solidFill>
            <a:schemeClr val="accent4">
              <a:lumMod val="20000"/>
              <a:lumOff val="80000"/>
            </a:schemeClr>
          </a:solidFill>
        </p:spPr>
        <p:txBody>
          <a:bodyPr wrap="square" rtlCol="0">
            <a:spAutoFit/>
          </a:bodyPr>
          <a:lstStyle/>
          <a:p>
            <a:pPr defTabSz="342900"/>
            <a:r>
              <a:rPr lang="zh-CN" altLang="en-US" sz="2000" dirty="0">
                <a:solidFill>
                  <a:schemeClr val="tx1">
                    <a:lumMod val="75000"/>
                  </a:schemeClr>
                </a:solidFill>
                <a:latin typeface="微软雅黑" panose="020B0503020204020204" pitchFamily="34" charset="-122"/>
                <a:ea typeface="微软雅黑" panose="020B0503020204020204" pitchFamily="34" charset="-122"/>
              </a:rPr>
              <a:t>特征工程</a:t>
            </a:r>
            <a:endParaRPr lang="en-US" altLang="zh-CN" sz="2000" dirty="0">
              <a:solidFill>
                <a:schemeClr val="tx1">
                  <a:lumMod val="75000"/>
                </a:schemeClr>
              </a:solidFill>
              <a:latin typeface="微软雅黑" panose="020B0503020204020204" pitchFamily="34" charset="-122"/>
              <a:ea typeface="微软雅黑" panose="020B0503020204020204" pitchFamily="34" charset="-122"/>
            </a:endParaRPr>
          </a:p>
          <a:p>
            <a:pPr defTabSz="342900"/>
            <a:r>
              <a:rPr lang="zh-CN" altLang="en-US" sz="2000" dirty="0">
                <a:solidFill>
                  <a:schemeClr val="tx1">
                    <a:lumMod val="75000"/>
                  </a:schemeClr>
                </a:solidFill>
                <a:latin typeface="微软雅黑" panose="020B0503020204020204" pitchFamily="34" charset="-122"/>
                <a:ea typeface="微软雅黑" panose="020B0503020204020204" pitchFamily="34" charset="-122"/>
              </a:rPr>
              <a:t>静态检查</a:t>
            </a:r>
            <a:endParaRPr lang="en-US" altLang="zh-CN" sz="2000" dirty="0">
              <a:solidFill>
                <a:schemeClr val="tx1">
                  <a:lumMod val="75000"/>
                </a:schemeClr>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41D9A31E-BDD1-AF74-7FF4-C7AC4534E65F}"/>
              </a:ext>
            </a:extLst>
          </p:cNvPr>
          <p:cNvSpPr txBox="1"/>
          <p:nvPr/>
        </p:nvSpPr>
        <p:spPr>
          <a:xfrm>
            <a:off x="2840365" y="2019905"/>
            <a:ext cx="1638209" cy="400110"/>
          </a:xfrm>
          <a:prstGeom prst="rect">
            <a:avLst/>
          </a:prstGeom>
          <a:solidFill>
            <a:schemeClr val="accent4">
              <a:lumMod val="20000"/>
              <a:lumOff val="80000"/>
            </a:schemeClr>
          </a:solidFill>
        </p:spPr>
        <p:txBody>
          <a:bodyPr wrap="square" rtlCol="0">
            <a:spAutoFit/>
          </a:bodyPr>
          <a:lstStyle/>
          <a:p>
            <a:pPr defTabSz="342900"/>
            <a:r>
              <a:rPr lang="zh-CN" altLang="en-US" sz="2000" dirty="0">
                <a:solidFill>
                  <a:schemeClr val="tx1">
                    <a:lumMod val="75000"/>
                  </a:schemeClr>
                </a:solidFill>
                <a:latin typeface="微软雅黑" panose="020B0503020204020204" pitchFamily="34" charset="-122"/>
                <a:ea typeface="微软雅黑" panose="020B0503020204020204" pitchFamily="34" charset="-122"/>
              </a:rPr>
              <a:t>特征一致性</a:t>
            </a:r>
            <a:endParaRPr lang="en-US" altLang="zh-CN" sz="2000" dirty="0">
              <a:solidFill>
                <a:schemeClr val="tx1">
                  <a:lumMod val="75000"/>
                </a:schemeClr>
              </a:solidFill>
              <a:latin typeface="微软雅黑" panose="020B0503020204020204" pitchFamily="34" charset="-122"/>
              <a:ea typeface="微软雅黑" panose="020B0503020204020204" pitchFamily="34" charset="-122"/>
            </a:endParaRPr>
          </a:p>
        </p:txBody>
      </p:sp>
      <p:grpSp>
        <p:nvGrpSpPr>
          <p:cNvPr id="12" name="组合 11">
            <a:extLst>
              <a:ext uri="{FF2B5EF4-FFF2-40B4-BE49-F238E27FC236}">
                <a16:creationId xmlns:a16="http://schemas.microsoft.com/office/drawing/2014/main" id="{2201A4FB-E70A-ED9B-304C-9215314C541D}"/>
              </a:ext>
            </a:extLst>
          </p:cNvPr>
          <p:cNvGrpSpPr/>
          <p:nvPr/>
        </p:nvGrpSpPr>
        <p:grpSpPr>
          <a:xfrm>
            <a:off x="921982" y="2420015"/>
            <a:ext cx="7113184" cy="1978095"/>
            <a:chOff x="921982" y="2616276"/>
            <a:chExt cx="7113184" cy="1978095"/>
          </a:xfrm>
        </p:grpSpPr>
        <p:pic>
          <p:nvPicPr>
            <p:cNvPr id="13" name="图片 12">
              <a:extLst>
                <a:ext uri="{FF2B5EF4-FFF2-40B4-BE49-F238E27FC236}">
                  <a16:creationId xmlns:a16="http://schemas.microsoft.com/office/drawing/2014/main" id="{B3433795-2A93-7FA2-E774-74A56B639BBA}"/>
                </a:ext>
              </a:extLst>
            </p:cNvPr>
            <p:cNvPicPr>
              <a:picLocks noChangeAspect="1"/>
            </p:cNvPicPr>
            <p:nvPr/>
          </p:nvPicPr>
          <p:blipFill>
            <a:blip r:embed="rId2"/>
            <a:stretch>
              <a:fillRect/>
            </a:stretch>
          </p:blipFill>
          <p:spPr>
            <a:xfrm>
              <a:off x="921982" y="3327459"/>
              <a:ext cx="7113184" cy="1266912"/>
            </a:xfrm>
            <a:prstGeom prst="rect">
              <a:avLst/>
            </a:prstGeom>
          </p:spPr>
        </p:pic>
        <p:cxnSp>
          <p:nvCxnSpPr>
            <p:cNvPr id="14" name="直线箭头连接符 13">
              <a:extLst>
                <a:ext uri="{FF2B5EF4-FFF2-40B4-BE49-F238E27FC236}">
                  <a16:creationId xmlns:a16="http://schemas.microsoft.com/office/drawing/2014/main" id="{9A7A2F48-894C-586A-AFB6-02218E2F4329}"/>
                </a:ext>
              </a:extLst>
            </p:cNvPr>
            <p:cNvCxnSpPr>
              <a:cxnSpLocks/>
              <a:stCxn id="11" idx="2"/>
            </p:cNvCxnSpPr>
            <p:nvPr/>
          </p:nvCxnSpPr>
          <p:spPr>
            <a:xfrm>
              <a:off x="3659470" y="2616276"/>
              <a:ext cx="539447" cy="7078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86289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ppt_y</p:attrName>
                                        </p:attrNameLst>
                                      </p:cBhvr>
                                      <p:tavLst>
                                        <p:tav tm="0">
                                          <p:val>
                                            <p:strVal val="#ppt_y-#ppt_h*1.125000"/>
                                          </p:val>
                                        </p:tav>
                                        <p:tav tm="100000">
                                          <p:val>
                                            <p:strVal val="#ppt_y"/>
                                          </p:val>
                                        </p:tav>
                                      </p:tavLst>
                                    </p:anim>
                                    <p:animEffect transition="in" filter="wipe(down)">
                                      <p:cBhvr>
                                        <p:cTn id="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273947" y="1987998"/>
            <a:ext cx="6596106" cy="830997"/>
          </a:xfrm>
          <a:prstGeom prst="rect">
            <a:avLst/>
          </a:prstGeom>
        </p:spPr>
        <p:txBody>
          <a:bodyPr wrap="square">
            <a:spAutoFit/>
          </a:bodyPr>
          <a:lstStyle/>
          <a:p>
            <a:pPr algn="ctr"/>
            <a:r>
              <a:rPr lang="en-US" altLang="zh-CN" sz="4800" b="1" dirty="0">
                <a:ln w="19050">
                  <a:noFill/>
                </a:ln>
                <a:solidFill>
                  <a:srgbClr val="FFFFFF"/>
                </a:solidFill>
                <a:latin typeface="微软雅黑" panose="020B0503020204020204" charset="-122"/>
                <a:ea typeface="微软雅黑" panose="020B0503020204020204" charset="-122"/>
              </a:rPr>
              <a:t>14.1</a:t>
            </a:r>
            <a:r>
              <a:rPr lang="zh-CN" altLang="en-US" sz="4800" b="1" dirty="0">
                <a:ln w="19050">
                  <a:noFill/>
                </a:ln>
                <a:solidFill>
                  <a:srgbClr val="FFFFFF"/>
                </a:solidFill>
                <a:latin typeface="微软雅黑" panose="020B0503020204020204" charset="-122"/>
                <a:ea typeface="微软雅黑" panose="020B0503020204020204" charset="-122"/>
              </a:rPr>
              <a:t> 大数据测试</a:t>
            </a:r>
            <a:endParaRPr lang="zh-CN" altLang="zh-CN" sz="4800" b="1" dirty="0">
              <a:ln w="19050">
                <a:noFill/>
              </a:ln>
              <a:solidFill>
                <a:srgbClr val="FFFFFF"/>
              </a:solidFill>
              <a:latin typeface="微软雅黑" panose="020B0503020204020204" charset="-122"/>
              <a:ea typeface="微软雅黑" panose="020B0503020204020204" charset="-122"/>
            </a:endParaRPr>
          </a:p>
        </p:txBody>
      </p:sp>
      <p:sp>
        <p:nvSpPr>
          <p:cNvPr id="3" name="文本框 2">
            <a:extLst>
              <a:ext uri="{FF2B5EF4-FFF2-40B4-BE49-F238E27FC236}">
                <a16:creationId xmlns:a16="http://schemas.microsoft.com/office/drawing/2014/main" id="{89BA7590-5BC8-0DDC-C23D-D8C6384B9336}"/>
              </a:ext>
            </a:extLst>
          </p:cNvPr>
          <p:cNvSpPr txBox="1"/>
          <p:nvPr/>
        </p:nvSpPr>
        <p:spPr>
          <a:xfrm>
            <a:off x="2993424" y="3015579"/>
            <a:ext cx="3679225" cy="1705403"/>
          </a:xfrm>
          <a:prstGeom prst="rect">
            <a:avLst/>
          </a:prstGeom>
          <a:noFill/>
        </p:spPr>
        <p:txBody>
          <a:bodyPr wrap="square">
            <a:spAutoFit/>
          </a:bodyPr>
          <a:lstStyle/>
          <a:p>
            <a:pPr algn="just">
              <a:lnSpc>
                <a:spcPct val="150000"/>
              </a:lnSpc>
            </a:pPr>
            <a:r>
              <a:rPr lang="en-US" altLang="zh-CN" sz="1800" kern="100" dirty="0">
                <a:solidFill>
                  <a:schemeClr val="accent1">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14.1.1 </a:t>
            </a:r>
            <a:r>
              <a:rPr lang="zh-CN" altLang="en-US" sz="1800" kern="100" dirty="0">
                <a:solidFill>
                  <a:schemeClr val="accent1">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大数据的特性与挑战	</a:t>
            </a:r>
            <a:endParaRPr lang="en-US" altLang="zh-CN" sz="1800" kern="100" dirty="0">
              <a:solidFill>
                <a:schemeClr val="accent1">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lnSpc>
                <a:spcPct val="150000"/>
              </a:lnSpc>
            </a:pPr>
            <a:r>
              <a:rPr lang="en-US" altLang="zh-CN" sz="1800" kern="100" dirty="0">
                <a:solidFill>
                  <a:schemeClr val="accent1">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14.1.2 </a:t>
            </a:r>
            <a:r>
              <a:rPr lang="zh-CN" altLang="en-US" sz="1800" kern="100" dirty="0">
                <a:solidFill>
                  <a:schemeClr val="accent1">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大数据的测试方法	</a:t>
            </a:r>
            <a:endParaRPr lang="en-US" altLang="zh-CN" sz="1800" kern="100" dirty="0">
              <a:solidFill>
                <a:schemeClr val="accent1">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lnSpc>
                <a:spcPct val="150000"/>
              </a:lnSpc>
            </a:pPr>
            <a:r>
              <a:rPr lang="en-US" altLang="zh-CN" sz="1800" kern="100" dirty="0">
                <a:solidFill>
                  <a:schemeClr val="accent1">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14.1.3 </a:t>
            </a:r>
            <a:r>
              <a:rPr lang="zh-CN" altLang="en-US" sz="1800" kern="100" dirty="0">
                <a:solidFill>
                  <a:schemeClr val="accent1">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大数据的测试实践	</a:t>
            </a:r>
            <a:endParaRPr lang="en-US" altLang="zh-CN" sz="1800" kern="100" dirty="0">
              <a:solidFill>
                <a:schemeClr val="accent1">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lnSpc>
                <a:spcPct val="150000"/>
              </a:lnSpc>
            </a:pPr>
            <a:r>
              <a:rPr lang="en-US" altLang="zh-CN" sz="1800" kern="100" dirty="0">
                <a:solidFill>
                  <a:schemeClr val="accent1">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14.1.4 </a:t>
            </a:r>
            <a:r>
              <a:rPr lang="zh-CN" altLang="en-US" sz="1800" kern="100" dirty="0">
                <a:solidFill>
                  <a:schemeClr val="accent1">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大数据的测试工具</a:t>
            </a:r>
            <a:endParaRPr lang="zh-CN" altLang="en-US" dirty="0">
              <a:solidFill>
                <a:schemeClr val="accent1">
                  <a:lumMod val="7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38490120"/>
      </p:ext>
    </p:extLst>
  </p:cSld>
  <p:clrMapOvr>
    <a:masterClrMapping/>
  </p:clrMapOvr>
  <p:transition spd="slow">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5FC678-C385-7467-801E-C4969A66380F}"/>
              </a:ext>
            </a:extLst>
          </p:cNvPr>
          <p:cNvSpPr>
            <a:spLocks noGrp="1"/>
          </p:cNvSpPr>
          <p:nvPr>
            <p:ph type="title"/>
          </p:nvPr>
        </p:nvSpPr>
        <p:spPr/>
        <p:txBody>
          <a:bodyPr/>
          <a:lstStyle/>
          <a:p>
            <a:r>
              <a:rPr lang="zh-CN" altLang="en-US" kern="1200" dirty="0">
                <a:sym typeface="+mn-ea"/>
              </a:rPr>
              <a:t>特征测试要点示例：风控模型场景</a:t>
            </a:r>
            <a:endParaRPr kumimoji="1" lang="zh-CN" altLang="en-US" dirty="0"/>
          </a:p>
        </p:txBody>
      </p:sp>
      <p:sp>
        <p:nvSpPr>
          <p:cNvPr id="4" name="文本框 4">
            <a:extLst>
              <a:ext uri="{FF2B5EF4-FFF2-40B4-BE49-F238E27FC236}">
                <a16:creationId xmlns:a16="http://schemas.microsoft.com/office/drawing/2014/main" id="{854F929C-DB12-8E11-7471-D90EB84C608C}"/>
              </a:ext>
            </a:extLst>
          </p:cNvPr>
          <p:cNvSpPr txBox="1">
            <a:spLocks noChangeArrowheads="1"/>
          </p:cNvSpPr>
          <p:nvPr/>
        </p:nvSpPr>
        <p:spPr bwMode="auto">
          <a:xfrm>
            <a:off x="301886" y="1193575"/>
            <a:ext cx="83542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sym typeface="宋体" charset="-122"/>
              </a:defRPr>
            </a:lvl1pPr>
            <a:lvl2pPr marL="742950" indent="-285750">
              <a:defRPr>
                <a:solidFill>
                  <a:schemeClr val="tx1"/>
                </a:solidFill>
                <a:latin typeface="Arial" charset="0"/>
                <a:ea typeface="宋体" charset="-122"/>
                <a:sym typeface="宋体" charset="-122"/>
              </a:defRPr>
            </a:lvl2pPr>
            <a:lvl3pPr marL="1143000" indent="-228600">
              <a:defRPr>
                <a:solidFill>
                  <a:schemeClr val="tx1"/>
                </a:solidFill>
                <a:latin typeface="Arial" charset="0"/>
                <a:ea typeface="宋体" charset="-122"/>
                <a:sym typeface="宋体" charset="-122"/>
              </a:defRPr>
            </a:lvl3pPr>
            <a:lvl4pPr marL="1600200" indent="-228600">
              <a:defRPr>
                <a:solidFill>
                  <a:schemeClr val="tx1"/>
                </a:solidFill>
                <a:latin typeface="Arial" charset="0"/>
                <a:ea typeface="宋体" charset="-122"/>
                <a:sym typeface="宋体" charset="-122"/>
              </a:defRPr>
            </a:lvl4pPr>
            <a:lvl5pPr marL="2057400" indent="-228600">
              <a:defRPr>
                <a:solidFill>
                  <a:schemeClr val="tx1"/>
                </a:solidFill>
                <a:latin typeface="Arial" charset="0"/>
                <a:ea typeface="宋体" charset="-122"/>
                <a:sym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sym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sym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sym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sym typeface="宋体" charset="-122"/>
              </a:defRPr>
            </a:lvl9pPr>
          </a:lstStyle>
          <a:p>
            <a:pPr defTabSz="342900" eaLnBrk="0"/>
            <a:r>
              <a:rPr kumimoji="1" lang="zh-CN" altLang="en-US" b="1" dirty="0">
                <a:solidFill>
                  <a:srgbClr val="FF0000"/>
                </a:solidFill>
                <a:latin typeface="微软雅黑" charset="-122"/>
                <a:ea typeface="微软雅黑" charset="-122"/>
              </a:rPr>
              <a:t>特征在线</a:t>
            </a:r>
          </a:p>
        </p:txBody>
      </p:sp>
      <p:sp>
        <p:nvSpPr>
          <p:cNvPr id="5" name="圆角矩形 4">
            <a:extLst>
              <a:ext uri="{FF2B5EF4-FFF2-40B4-BE49-F238E27FC236}">
                <a16:creationId xmlns:a16="http://schemas.microsoft.com/office/drawing/2014/main" id="{C43B5F5E-5BF9-C12C-6C09-06C6402CE3FD}"/>
              </a:ext>
            </a:extLst>
          </p:cNvPr>
          <p:cNvSpPr>
            <a:spLocks noChangeArrowheads="1"/>
          </p:cNvSpPr>
          <p:nvPr/>
        </p:nvSpPr>
        <p:spPr bwMode="auto">
          <a:xfrm>
            <a:off x="7182174" y="1026417"/>
            <a:ext cx="1078807" cy="439105"/>
          </a:xfrm>
          <a:prstGeom prst="roundRect">
            <a:avLst>
              <a:gd name="adj" fmla="val 16667"/>
            </a:avLst>
          </a:prstGeom>
          <a:solidFill>
            <a:schemeClr val="tx1">
              <a:lumMod val="20000"/>
              <a:lumOff val="80000"/>
            </a:schemeClr>
          </a:solidFill>
          <a:ln w="9525">
            <a:solidFill>
              <a:srgbClr val="8F9F95"/>
            </a:solidFill>
            <a:round/>
            <a:headEnd/>
            <a:tailEnd/>
          </a:ln>
          <a:effectLst>
            <a:outerShdw blurRad="40000" dist="23000" dir="5400000" rotWithShape="0">
              <a:srgbClr val="000000">
                <a:alpha val="34998"/>
              </a:srgbClr>
            </a:outerShdw>
          </a:effectLst>
        </p:spPr>
        <p:txBody>
          <a:bodyPr/>
          <a:lstStyle/>
          <a:p>
            <a:pPr defTabSz="342900" eaLnBrk="0">
              <a:defRPr/>
            </a:pPr>
            <a:r>
              <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rPr>
              <a:t>前后一致</a:t>
            </a:r>
          </a:p>
        </p:txBody>
      </p:sp>
      <p:sp>
        <p:nvSpPr>
          <p:cNvPr id="6" name="左大括号 5">
            <a:extLst>
              <a:ext uri="{FF2B5EF4-FFF2-40B4-BE49-F238E27FC236}">
                <a16:creationId xmlns:a16="http://schemas.microsoft.com/office/drawing/2014/main" id="{ECEF9DA4-D36D-47F4-6E4B-037C9399AD8A}"/>
              </a:ext>
            </a:extLst>
          </p:cNvPr>
          <p:cNvSpPr/>
          <p:nvPr/>
        </p:nvSpPr>
        <p:spPr>
          <a:xfrm>
            <a:off x="884278" y="1036387"/>
            <a:ext cx="311062" cy="986737"/>
          </a:xfrm>
          <a:prstGeom prst="leftBrace">
            <a:avLst>
              <a:gd name="adj1" fmla="val 58568"/>
              <a:gd name="adj2" fmla="val 50000"/>
            </a:avLst>
          </a:prstGeom>
          <a:noFill/>
          <a:ln w="28575" cap="flat" cmpd="sng" algn="ctr">
            <a:solidFill>
              <a:schemeClr val="accent1">
                <a:lumMod val="75000"/>
              </a:schemeClr>
            </a:solidFill>
            <a:prstDash val="solid"/>
            <a:miter lim="800000"/>
          </a:ln>
          <a:effectLst/>
        </p:spPr>
        <p:txBody>
          <a:bodyPr rtlCol="0" anchor="ctr"/>
          <a:lstStyle/>
          <a:p>
            <a:pPr defTabSz="342900" fontAlgn="auto">
              <a:spcBef>
                <a:spcPts val="0"/>
              </a:spcBef>
              <a:spcAft>
                <a:spcPts val="0"/>
              </a:spcAft>
              <a:defRPr/>
            </a:pPr>
            <a:endParaRPr lang="zh-CN" altLang="en-US" sz="1600">
              <a:solidFill>
                <a:schemeClr val="accent1">
                  <a:lumMod val="75000"/>
                </a:schemeClr>
              </a:solidFill>
              <a:latin typeface="Microsoft YaHei" panose="020B0503020204020204" pitchFamily="34" charset="-122"/>
              <a:ea typeface="Microsoft YaHei" panose="020B0503020204020204" pitchFamily="34" charset="-122"/>
            </a:endParaRPr>
          </a:p>
        </p:txBody>
      </p:sp>
      <p:sp>
        <p:nvSpPr>
          <p:cNvPr id="7" name="圆角矩形 6">
            <a:extLst>
              <a:ext uri="{FF2B5EF4-FFF2-40B4-BE49-F238E27FC236}">
                <a16:creationId xmlns:a16="http://schemas.microsoft.com/office/drawing/2014/main" id="{F8FEA412-E4E4-17D3-4E15-810457659F27}"/>
              </a:ext>
            </a:extLst>
          </p:cNvPr>
          <p:cNvSpPr>
            <a:spLocks noChangeArrowheads="1"/>
          </p:cNvSpPr>
          <p:nvPr/>
        </p:nvSpPr>
        <p:spPr bwMode="auto">
          <a:xfrm>
            <a:off x="5773600" y="1664770"/>
            <a:ext cx="1180143" cy="435558"/>
          </a:xfrm>
          <a:prstGeom prst="roundRect">
            <a:avLst>
              <a:gd name="adj" fmla="val 16667"/>
            </a:avLst>
          </a:prstGeom>
          <a:solidFill>
            <a:schemeClr val="tx1">
              <a:lumMod val="20000"/>
              <a:lumOff val="80000"/>
            </a:schemeClr>
          </a:solidFill>
          <a:ln w="9525">
            <a:solidFill>
              <a:srgbClr val="8F9F95"/>
            </a:solidFill>
            <a:round/>
            <a:headEnd/>
            <a:tailEnd/>
          </a:ln>
          <a:effectLst>
            <a:outerShdw blurRad="40000" dist="23000" dir="5400000" rotWithShape="0">
              <a:srgbClr val="000000">
                <a:alpha val="34998"/>
              </a:srgbClr>
            </a:outerShdw>
          </a:effectLst>
        </p:spPr>
        <p:txBody>
          <a:bodyPr/>
          <a:lstStyle/>
          <a:p>
            <a:pPr defTabSz="342900" eaLnBrk="0">
              <a:defRPr/>
            </a:pPr>
            <a:r>
              <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rPr>
              <a:t>跑批日志</a:t>
            </a:r>
          </a:p>
        </p:txBody>
      </p:sp>
      <p:sp>
        <p:nvSpPr>
          <p:cNvPr id="8" name="圆角矩形 7">
            <a:extLst>
              <a:ext uri="{FF2B5EF4-FFF2-40B4-BE49-F238E27FC236}">
                <a16:creationId xmlns:a16="http://schemas.microsoft.com/office/drawing/2014/main" id="{2A380F38-D04C-5ADD-97AB-066FC044BA8F}"/>
              </a:ext>
            </a:extLst>
          </p:cNvPr>
          <p:cNvSpPr>
            <a:spLocks noChangeArrowheads="1"/>
          </p:cNvSpPr>
          <p:nvPr/>
        </p:nvSpPr>
        <p:spPr bwMode="auto">
          <a:xfrm>
            <a:off x="5752998" y="1021253"/>
            <a:ext cx="1294891" cy="442324"/>
          </a:xfrm>
          <a:prstGeom prst="roundRect">
            <a:avLst>
              <a:gd name="adj" fmla="val 16667"/>
            </a:avLst>
          </a:prstGeom>
          <a:solidFill>
            <a:schemeClr val="tx1">
              <a:lumMod val="20000"/>
              <a:lumOff val="80000"/>
            </a:schemeClr>
          </a:solidFill>
          <a:ln w="9525">
            <a:solidFill>
              <a:srgbClr val="8F9F95"/>
            </a:solidFill>
            <a:round/>
            <a:headEnd/>
            <a:tailEnd/>
          </a:ln>
          <a:effectLst>
            <a:outerShdw blurRad="40000" dist="23000" dir="5400000" rotWithShape="0">
              <a:srgbClr val="000000">
                <a:alpha val="34998"/>
              </a:srgbClr>
            </a:outerShdw>
          </a:effectLst>
        </p:spPr>
        <p:txBody>
          <a:bodyPr/>
          <a:lstStyle/>
          <a:p>
            <a:pPr defTabSz="342900" eaLnBrk="0">
              <a:defRPr/>
            </a:pPr>
            <a:r>
              <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rPr>
              <a:t>特征值一致</a:t>
            </a:r>
          </a:p>
        </p:txBody>
      </p:sp>
      <p:sp>
        <p:nvSpPr>
          <p:cNvPr id="9" name="圆角矩形 8">
            <a:extLst>
              <a:ext uri="{FF2B5EF4-FFF2-40B4-BE49-F238E27FC236}">
                <a16:creationId xmlns:a16="http://schemas.microsoft.com/office/drawing/2014/main" id="{ECB8DDC9-AF07-BDAA-94CE-268BAF701D33}"/>
              </a:ext>
            </a:extLst>
          </p:cNvPr>
          <p:cNvSpPr>
            <a:spLocks noChangeArrowheads="1"/>
          </p:cNvSpPr>
          <p:nvPr/>
        </p:nvSpPr>
        <p:spPr bwMode="auto">
          <a:xfrm>
            <a:off x="4450197" y="1040949"/>
            <a:ext cx="1122824" cy="416476"/>
          </a:xfrm>
          <a:prstGeom prst="roundRect">
            <a:avLst>
              <a:gd name="adj" fmla="val 16667"/>
            </a:avLst>
          </a:prstGeom>
          <a:solidFill>
            <a:schemeClr val="tx1">
              <a:lumMod val="20000"/>
              <a:lumOff val="80000"/>
            </a:schemeClr>
          </a:solidFill>
          <a:ln w="9525">
            <a:solidFill>
              <a:srgbClr val="8F9F95"/>
            </a:solidFill>
            <a:round/>
            <a:headEnd/>
            <a:tailEnd/>
          </a:ln>
          <a:effectLst>
            <a:outerShdw blurRad="40000" dist="23000" dir="5400000" rotWithShape="0">
              <a:srgbClr val="000000">
                <a:alpha val="34998"/>
              </a:srgbClr>
            </a:outerShdw>
          </a:effectLst>
        </p:spPr>
        <p:txBody>
          <a:bodyPr/>
          <a:lstStyle/>
          <a:p>
            <a:pPr defTabSz="342900" eaLnBrk="0">
              <a:defRPr/>
            </a:pPr>
            <a:r>
              <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rPr>
              <a:t>响应时长</a:t>
            </a:r>
          </a:p>
        </p:txBody>
      </p:sp>
      <p:sp>
        <p:nvSpPr>
          <p:cNvPr id="10" name="圆角矩形 9">
            <a:extLst>
              <a:ext uri="{FF2B5EF4-FFF2-40B4-BE49-F238E27FC236}">
                <a16:creationId xmlns:a16="http://schemas.microsoft.com/office/drawing/2014/main" id="{9C3AA1BB-0D53-85D7-2E42-1893BC6E8E5C}"/>
              </a:ext>
            </a:extLst>
          </p:cNvPr>
          <p:cNvSpPr>
            <a:spLocks noChangeArrowheads="1"/>
          </p:cNvSpPr>
          <p:nvPr/>
        </p:nvSpPr>
        <p:spPr bwMode="auto">
          <a:xfrm>
            <a:off x="3042076" y="1040949"/>
            <a:ext cx="1294891" cy="425598"/>
          </a:xfrm>
          <a:prstGeom prst="roundRect">
            <a:avLst>
              <a:gd name="adj" fmla="val 16667"/>
            </a:avLst>
          </a:prstGeom>
          <a:solidFill>
            <a:schemeClr val="tx1">
              <a:lumMod val="20000"/>
              <a:lumOff val="80000"/>
            </a:schemeClr>
          </a:solidFill>
          <a:ln w="9525">
            <a:solidFill>
              <a:srgbClr val="8F9F95"/>
            </a:solidFill>
            <a:round/>
            <a:headEnd/>
            <a:tailEnd/>
          </a:ln>
          <a:effectLst>
            <a:outerShdw blurRad="40000" dist="23000" dir="5400000" rotWithShape="0">
              <a:srgbClr val="000000">
                <a:alpha val="34998"/>
              </a:srgbClr>
            </a:outerShdw>
          </a:effectLst>
        </p:spPr>
        <p:txBody>
          <a:bodyPr/>
          <a:lstStyle/>
          <a:p>
            <a:pPr defTabSz="342900" eaLnBrk="0">
              <a:defRPr/>
            </a:pPr>
            <a:r>
              <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rPr>
              <a:t>覆盖率一致</a:t>
            </a:r>
          </a:p>
        </p:txBody>
      </p:sp>
      <p:sp>
        <p:nvSpPr>
          <p:cNvPr id="11" name="圆角矩形 10">
            <a:extLst>
              <a:ext uri="{FF2B5EF4-FFF2-40B4-BE49-F238E27FC236}">
                <a16:creationId xmlns:a16="http://schemas.microsoft.com/office/drawing/2014/main" id="{8410088D-459C-738D-6ACF-C33EC1F6C027}"/>
              </a:ext>
            </a:extLst>
          </p:cNvPr>
          <p:cNvSpPr>
            <a:spLocks noChangeArrowheads="1"/>
          </p:cNvSpPr>
          <p:nvPr/>
        </p:nvSpPr>
        <p:spPr bwMode="auto">
          <a:xfrm>
            <a:off x="4082467" y="1661614"/>
            <a:ext cx="1517282" cy="416475"/>
          </a:xfrm>
          <a:prstGeom prst="roundRect">
            <a:avLst>
              <a:gd name="adj" fmla="val 16667"/>
            </a:avLst>
          </a:prstGeom>
          <a:solidFill>
            <a:schemeClr val="tx1">
              <a:lumMod val="20000"/>
              <a:lumOff val="80000"/>
            </a:schemeClr>
          </a:solidFill>
          <a:ln w="9525">
            <a:solidFill>
              <a:srgbClr val="8F9F95"/>
            </a:solidFill>
            <a:round/>
            <a:headEnd/>
            <a:tailEnd/>
          </a:ln>
          <a:effectLst>
            <a:outerShdw blurRad="40000" dist="23000" dir="5400000" rotWithShape="0">
              <a:srgbClr val="000000">
                <a:alpha val="34998"/>
              </a:srgbClr>
            </a:outerShdw>
          </a:effectLst>
        </p:spPr>
        <p:txBody>
          <a:bodyPr/>
          <a:lstStyle/>
          <a:p>
            <a:pPr defTabSz="342900" eaLnBrk="0">
              <a:defRPr/>
            </a:pPr>
            <a:r>
              <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rPr>
              <a:t>特征回溯验证</a:t>
            </a:r>
          </a:p>
        </p:txBody>
      </p:sp>
      <p:sp>
        <p:nvSpPr>
          <p:cNvPr id="12" name="圆角矩形 11">
            <a:extLst>
              <a:ext uri="{FF2B5EF4-FFF2-40B4-BE49-F238E27FC236}">
                <a16:creationId xmlns:a16="http://schemas.microsoft.com/office/drawing/2014/main" id="{6A100C4E-5FE0-B857-2351-FAB1F3EDEC8E}"/>
              </a:ext>
            </a:extLst>
          </p:cNvPr>
          <p:cNvSpPr>
            <a:spLocks noChangeArrowheads="1"/>
          </p:cNvSpPr>
          <p:nvPr/>
        </p:nvSpPr>
        <p:spPr bwMode="auto">
          <a:xfrm>
            <a:off x="1332484" y="1040950"/>
            <a:ext cx="1525239" cy="425597"/>
          </a:xfrm>
          <a:prstGeom prst="roundRect">
            <a:avLst>
              <a:gd name="adj" fmla="val 16667"/>
            </a:avLst>
          </a:prstGeom>
          <a:solidFill>
            <a:schemeClr val="tx1">
              <a:lumMod val="20000"/>
              <a:lumOff val="80000"/>
            </a:schemeClr>
          </a:solidFill>
          <a:ln w="9525">
            <a:solidFill>
              <a:srgbClr val="8F9F95"/>
            </a:solidFill>
            <a:round/>
            <a:headEnd/>
            <a:tailEnd/>
          </a:ln>
          <a:effectLst>
            <a:outerShdw blurRad="40000" dist="23000" dir="5400000" rotWithShape="0">
              <a:srgbClr val="000000">
                <a:alpha val="34998"/>
              </a:srgbClr>
            </a:outerShdw>
          </a:effectLst>
        </p:spPr>
        <p:txBody>
          <a:bodyPr/>
          <a:lstStyle/>
          <a:p>
            <a:pPr defTabSz="342900" eaLnBrk="0">
              <a:defRPr/>
            </a:pPr>
            <a:r>
              <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rPr>
              <a:t>离线在线一致</a:t>
            </a:r>
          </a:p>
          <a:p>
            <a:pPr defTabSz="342900" eaLnBrk="0">
              <a:defRPr/>
            </a:pPr>
            <a:endPar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endParaRPr>
          </a:p>
          <a:p>
            <a:pPr defTabSz="342900" eaLnBrk="0">
              <a:defRPr/>
            </a:pPr>
            <a:endPar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endParaRPr>
          </a:p>
        </p:txBody>
      </p:sp>
      <p:sp>
        <p:nvSpPr>
          <p:cNvPr id="13" name="圆角矩形 12">
            <a:extLst>
              <a:ext uri="{FF2B5EF4-FFF2-40B4-BE49-F238E27FC236}">
                <a16:creationId xmlns:a16="http://schemas.microsoft.com/office/drawing/2014/main" id="{9247BD00-C727-5791-1D4D-E8B250311BF7}"/>
              </a:ext>
            </a:extLst>
          </p:cNvPr>
          <p:cNvSpPr>
            <a:spLocks noChangeArrowheads="1"/>
          </p:cNvSpPr>
          <p:nvPr/>
        </p:nvSpPr>
        <p:spPr bwMode="auto">
          <a:xfrm>
            <a:off x="1325234" y="1660604"/>
            <a:ext cx="1417050" cy="416474"/>
          </a:xfrm>
          <a:prstGeom prst="roundRect">
            <a:avLst>
              <a:gd name="adj" fmla="val 16667"/>
            </a:avLst>
          </a:prstGeom>
          <a:solidFill>
            <a:schemeClr val="tx1">
              <a:lumMod val="20000"/>
              <a:lumOff val="80000"/>
            </a:schemeClr>
          </a:solidFill>
          <a:ln w="9525">
            <a:solidFill>
              <a:srgbClr val="8F9F95"/>
            </a:solidFill>
            <a:round/>
            <a:headEnd/>
            <a:tailEnd/>
          </a:ln>
          <a:effectLst>
            <a:outerShdw blurRad="40000" dist="23000" dir="5400000" rotWithShape="0">
              <a:srgbClr val="000000">
                <a:alpha val="34998"/>
              </a:srgbClr>
            </a:outerShdw>
          </a:effectLst>
        </p:spPr>
        <p:txBody>
          <a:bodyPr/>
          <a:lstStyle/>
          <a:p>
            <a:pPr defTabSz="342900" eaLnBrk="0">
              <a:defRPr/>
            </a:pPr>
            <a:r>
              <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rPr>
              <a:t>特征</a:t>
            </a:r>
            <a:r>
              <a:rPr lang="en-US" altLang="zh-CN"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rPr>
              <a:t>KS</a:t>
            </a:r>
            <a:r>
              <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rPr>
              <a:t>验证</a:t>
            </a:r>
          </a:p>
          <a:p>
            <a:pPr defTabSz="342900" eaLnBrk="0">
              <a:defRPr/>
            </a:pPr>
            <a:endPar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endParaRPr>
          </a:p>
          <a:p>
            <a:pPr defTabSz="342900" eaLnBrk="0">
              <a:defRPr/>
            </a:pPr>
            <a:endPar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endParaRPr>
          </a:p>
          <a:p>
            <a:pPr defTabSz="342900" eaLnBrk="0">
              <a:defRPr/>
            </a:pPr>
            <a:endPar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endParaRPr>
          </a:p>
        </p:txBody>
      </p:sp>
      <p:sp>
        <p:nvSpPr>
          <p:cNvPr id="14" name="圆角矩形 13">
            <a:extLst>
              <a:ext uri="{FF2B5EF4-FFF2-40B4-BE49-F238E27FC236}">
                <a16:creationId xmlns:a16="http://schemas.microsoft.com/office/drawing/2014/main" id="{919250E5-7451-6629-0CDF-AE77E5E5200F}"/>
              </a:ext>
            </a:extLst>
          </p:cNvPr>
          <p:cNvSpPr>
            <a:spLocks noChangeArrowheads="1"/>
          </p:cNvSpPr>
          <p:nvPr/>
        </p:nvSpPr>
        <p:spPr bwMode="auto">
          <a:xfrm>
            <a:off x="2906965" y="1683853"/>
            <a:ext cx="1060754" cy="409430"/>
          </a:xfrm>
          <a:prstGeom prst="roundRect">
            <a:avLst>
              <a:gd name="adj" fmla="val 16667"/>
            </a:avLst>
          </a:prstGeom>
          <a:solidFill>
            <a:schemeClr val="tx1">
              <a:lumMod val="20000"/>
              <a:lumOff val="80000"/>
            </a:schemeClr>
          </a:solidFill>
          <a:ln w="9525">
            <a:solidFill>
              <a:srgbClr val="8F9F95"/>
            </a:solidFill>
            <a:round/>
            <a:headEnd/>
            <a:tailEnd/>
          </a:ln>
          <a:effectLst>
            <a:outerShdw blurRad="40000" dist="23000" dir="5400000" rotWithShape="0">
              <a:srgbClr val="000000">
                <a:alpha val="34998"/>
              </a:srgbClr>
            </a:outerShdw>
          </a:effectLst>
        </p:spPr>
        <p:txBody>
          <a:bodyPr/>
          <a:lstStyle/>
          <a:p>
            <a:pPr defTabSz="342900" eaLnBrk="0">
              <a:defRPr/>
            </a:pPr>
            <a:r>
              <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rPr>
              <a:t>监控效果</a:t>
            </a:r>
          </a:p>
        </p:txBody>
      </p:sp>
      <p:grpSp>
        <p:nvGrpSpPr>
          <p:cNvPr id="15" name="组合 14">
            <a:extLst>
              <a:ext uri="{FF2B5EF4-FFF2-40B4-BE49-F238E27FC236}">
                <a16:creationId xmlns:a16="http://schemas.microsoft.com/office/drawing/2014/main" id="{3ECD8B5D-E129-6379-D28F-E77BBAA2F015}"/>
              </a:ext>
            </a:extLst>
          </p:cNvPr>
          <p:cNvGrpSpPr/>
          <p:nvPr/>
        </p:nvGrpSpPr>
        <p:grpSpPr>
          <a:xfrm>
            <a:off x="298319" y="2367197"/>
            <a:ext cx="8017960" cy="1062631"/>
            <a:chOff x="496093" y="2472061"/>
            <a:chExt cx="8017960" cy="1062631"/>
          </a:xfrm>
        </p:grpSpPr>
        <p:sp>
          <p:nvSpPr>
            <p:cNvPr id="16" name="文本框 4">
              <a:extLst>
                <a:ext uri="{FF2B5EF4-FFF2-40B4-BE49-F238E27FC236}">
                  <a16:creationId xmlns:a16="http://schemas.microsoft.com/office/drawing/2014/main" id="{CF0974B9-5A3D-9875-2654-790B70285AE6}"/>
                </a:ext>
              </a:extLst>
            </p:cNvPr>
            <p:cNvSpPr txBox="1">
              <a:spLocks noChangeArrowheads="1"/>
            </p:cNvSpPr>
            <p:nvPr/>
          </p:nvSpPr>
          <p:spPr bwMode="auto">
            <a:xfrm>
              <a:off x="496093" y="2608782"/>
              <a:ext cx="67237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sym typeface="宋体" charset="-122"/>
                </a:defRPr>
              </a:lvl1pPr>
              <a:lvl2pPr marL="742950" indent="-285750">
                <a:defRPr>
                  <a:solidFill>
                    <a:schemeClr val="tx1"/>
                  </a:solidFill>
                  <a:latin typeface="Arial" charset="0"/>
                  <a:ea typeface="宋体" charset="-122"/>
                  <a:sym typeface="宋体" charset="-122"/>
                </a:defRPr>
              </a:lvl2pPr>
              <a:lvl3pPr marL="1143000" indent="-228600">
                <a:defRPr>
                  <a:solidFill>
                    <a:schemeClr val="tx1"/>
                  </a:solidFill>
                  <a:latin typeface="Arial" charset="0"/>
                  <a:ea typeface="宋体" charset="-122"/>
                  <a:sym typeface="宋体" charset="-122"/>
                </a:defRPr>
              </a:lvl3pPr>
              <a:lvl4pPr marL="1600200" indent="-228600">
                <a:defRPr>
                  <a:solidFill>
                    <a:schemeClr val="tx1"/>
                  </a:solidFill>
                  <a:latin typeface="Arial" charset="0"/>
                  <a:ea typeface="宋体" charset="-122"/>
                  <a:sym typeface="宋体" charset="-122"/>
                </a:defRPr>
              </a:lvl4pPr>
              <a:lvl5pPr marL="2057400" indent="-228600">
                <a:defRPr>
                  <a:solidFill>
                    <a:schemeClr val="tx1"/>
                  </a:solidFill>
                  <a:latin typeface="Arial" charset="0"/>
                  <a:ea typeface="宋体" charset="-122"/>
                  <a:sym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sym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sym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sym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sym typeface="宋体" charset="-122"/>
                </a:defRPr>
              </a:lvl9pPr>
            </a:lstStyle>
            <a:p>
              <a:pPr defTabSz="342900" eaLnBrk="0"/>
              <a:r>
                <a:rPr kumimoji="1" lang="zh-CN" altLang="en-US" b="1" dirty="0">
                  <a:solidFill>
                    <a:srgbClr val="FF0000"/>
                  </a:solidFill>
                  <a:latin typeface="微软雅黑" charset="-122"/>
                  <a:ea typeface="微软雅黑" charset="-122"/>
                </a:rPr>
                <a:t>特征调度</a:t>
              </a:r>
            </a:p>
          </p:txBody>
        </p:sp>
        <p:sp>
          <p:nvSpPr>
            <p:cNvPr id="17" name="圆角矩形 16">
              <a:extLst>
                <a:ext uri="{FF2B5EF4-FFF2-40B4-BE49-F238E27FC236}">
                  <a16:creationId xmlns:a16="http://schemas.microsoft.com/office/drawing/2014/main" id="{077AC6D0-A23B-AFA5-AB79-D5B67E92D782}"/>
                </a:ext>
              </a:extLst>
            </p:cNvPr>
            <p:cNvSpPr>
              <a:spLocks noChangeArrowheads="1"/>
            </p:cNvSpPr>
            <p:nvPr/>
          </p:nvSpPr>
          <p:spPr bwMode="auto">
            <a:xfrm>
              <a:off x="6845316" y="2491564"/>
              <a:ext cx="1503578" cy="409430"/>
            </a:xfrm>
            <a:prstGeom prst="roundRect">
              <a:avLst>
                <a:gd name="adj" fmla="val 16667"/>
              </a:avLst>
            </a:prstGeom>
            <a:solidFill>
              <a:schemeClr val="accent6">
                <a:lumMod val="20000"/>
                <a:lumOff val="80000"/>
              </a:schemeClr>
            </a:solidFill>
            <a:ln w="9525">
              <a:solidFill>
                <a:srgbClr val="8F9F95"/>
              </a:solidFill>
              <a:round/>
              <a:headEnd/>
              <a:tailEnd/>
            </a:ln>
            <a:effectLst>
              <a:outerShdw blurRad="40000" dist="23000" dir="5400000" rotWithShape="0">
                <a:srgbClr val="000000">
                  <a:alpha val="34998"/>
                </a:srgbClr>
              </a:outerShdw>
            </a:effectLst>
          </p:spPr>
          <p:txBody>
            <a:bodyPr/>
            <a:lstStyle/>
            <a:p>
              <a:pPr defTabSz="342900" eaLnBrk="0">
                <a:defRPr/>
              </a:pPr>
              <a:r>
                <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rPr>
                <a:t>回溯数据处理</a:t>
              </a:r>
            </a:p>
          </p:txBody>
        </p:sp>
        <p:sp>
          <p:nvSpPr>
            <p:cNvPr id="18" name="圆角矩形 17">
              <a:extLst>
                <a:ext uri="{FF2B5EF4-FFF2-40B4-BE49-F238E27FC236}">
                  <a16:creationId xmlns:a16="http://schemas.microsoft.com/office/drawing/2014/main" id="{21715663-9BD0-615F-34F0-878370721B10}"/>
                </a:ext>
              </a:extLst>
            </p:cNvPr>
            <p:cNvSpPr>
              <a:spLocks noChangeArrowheads="1"/>
            </p:cNvSpPr>
            <p:nvPr/>
          </p:nvSpPr>
          <p:spPr bwMode="auto">
            <a:xfrm>
              <a:off x="6908275" y="2980485"/>
              <a:ext cx="1605778" cy="482865"/>
            </a:xfrm>
            <a:prstGeom prst="roundRect">
              <a:avLst>
                <a:gd name="adj" fmla="val 16667"/>
              </a:avLst>
            </a:prstGeom>
            <a:solidFill>
              <a:schemeClr val="accent6">
                <a:lumMod val="20000"/>
                <a:lumOff val="80000"/>
              </a:schemeClr>
            </a:solidFill>
            <a:ln w="9525">
              <a:solidFill>
                <a:srgbClr val="8F9F95"/>
              </a:solidFill>
              <a:round/>
              <a:headEnd/>
              <a:tailEnd/>
            </a:ln>
            <a:effectLst>
              <a:outerShdw blurRad="40000" dist="23000" dir="5400000" rotWithShape="0">
                <a:srgbClr val="000000">
                  <a:alpha val="34998"/>
                </a:srgbClr>
              </a:outerShdw>
            </a:effectLst>
          </p:spPr>
          <p:txBody>
            <a:bodyPr/>
            <a:lstStyle/>
            <a:p>
              <a:pPr defTabSz="342900" eaLnBrk="0">
                <a:defRPr/>
              </a:pPr>
              <a:r>
                <a:rPr lang="en-US" altLang="zh-CN" sz="1600" dirty="0" err="1">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rPr>
                <a:t>loan_dt</a:t>
              </a:r>
              <a:r>
                <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rPr>
                <a:t>校验</a:t>
              </a:r>
            </a:p>
            <a:p>
              <a:pPr defTabSz="342900" eaLnBrk="0">
                <a:defRPr/>
              </a:pPr>
              <a:endPar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endParaRPr>
            </a:p>
          </p:txBody>
        </p:sp>
        <p:sp>
          <p:nvSpPr>
            <p:cNvPr id="19" name="圆角矩形 18">
              <a:extLst>
                <a:ext uri="{FF2B5EF4-FFF2-40B4-BE49-F238E27FC236}">
                  <a16:creationId xmlns:a16="http://schemas.microsoft.com/office/drawing/2014/main" id="{51631007-821F-6FC4-D00B-CA3E2F6D0E50}"/>
                </a:ext>
              </a:extLst>
            </p:cNvPr>
            <p:cNvSpPr>
              <a:spLocks noChangeArrowheads="1"/>
            </p:cNvSpPr>
            <p:nvPr/>
          </p:nvSpPr>
          <p:spPr bwMode="auto">
            <a:xfrm>
              <a:off x="5358837" y="2505258"/>
              <a:ext cx="1294891" cy="416353"/>
            </a:xfrm>
            <a:prstGeom prst="roundRect">
              <a:avLst>
                <a:gd name="adj" fmla="val 16667"/>
              </a:avLst>
            </a:prstGeom>
            <a:solidFill>
              <a:schemeClr val="accent6">
                <a:lumMod val="20000"/>
                <a:lumOff val="80000"/>
              </a:schemeClr>
            </a:solidFill>
            <a:ln w="9525">
              <a:solidFill>
                <a:srgbClr val="8F9F95"/>
              </a:solidFill>
              <a:round/>
              <a:headEnd/>
              <a:tailEnd/>
            </a:ln>
            <a:effectLst>
              <a:outerShdw blurRad="40000" dist="23000" dir="5400000" rotWithShape="0">
                <a:srgbClr val="000000">
                  <a:alpha val="34998"/>
                </a:srgbClr>
              </a:outerShdw>
            </a:effectLst>
          </p:spPr>
          <p:txBody>
            <a:bodyPr/>
            <a:lstStyle/>
            <a:p>
              <a:pPr defTabSz="342900" eaLnBrk="0">
                <a:defRPr/>
              </a:pPr>
              <a:r>
                <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rPr>
                <a:t>空字符处理</a:t>
              </a:r>
            </a:p>
          </p:txBody>
        </p:sp>
        <p:sp>
          <p:nvSpPr>
            <p:cNvPr id="20" name="圆角矩形 19">
              <a:extLst>
                <a:ext uri="{FF2B5EF4-FFF2-40B4-BE49-F238E27FC236}">
                  <a16:creationId xmlns:a16="http://schemas.microsoft.com/office/drawing/2014/main" id="{3ADF123C-7374-C6CB-6537-468A40DB9BEC}"/>
                </a:ext>
              </a:extLst>
            </p:cNvPr>
            <p:cNvSpPr>
              <a:spLocks noChangeArrowheads="1"/>
            </p:cNvSpPr>
            <p:nvPr/>
          </p:nvSpPr>
          <p:spPr bwMode="auto">
            <a:xfrm>
              <a:off x="5576492" y="3040584"/>
              <a:ext cx="1100710" cy="415773"/>
            </a:xfrm>
            <a:prstGeom prst="roundRect">
              <a:avLst>
                <a:gd name="adj" fmla="val 16667"/>
              </a:avLst>
            </a:prstGeom>
            <a:solidFill>
              <a:schemeClr val="accent6">
                <a:lumMod val="20000"/>
                <a:lumOff val="80000"/>
              </a:schemeClr>
            </a:solidFill>
            <a:ln w="9525">
              <a:solidFill>
                <a:srgbClr val="8F9F95"/>
              </a:solidFill>
              <a:round/>
              <a:headEnd/>
              <a:tailEnd/>
            </a:ln>
            <a:effectLst>
              <a:outerShdw blurRad="40000" dist="23000" dir="5400000" rotWithShape="0">
                <a:srgbClr val="000000">
                  <a:alpha val="34998"/>
                </a:srgbClr>
              </a:outerShdw>
            </a:effectLst>
          </p:spPr>
          <p:txBody>
            <a:bodyPr/>
            <a:lstStyle/>
            <a:p>
              <a:pPr defTabSz="342900" eaLnBrk="0">
                <a:defRPr/>
              </a:pPr>
              <a:r>
                <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rPr>
                <a:t>异常处理</a:t>
              </a:r>
            </a:p>
            <a:p>
              <a:pPr defTabSz="342900" eaLnBrk="0">
                <a:defRPr/>
              </a:pPr>
              <a:endPar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endParaRPr>
            </a:p>
            <a:p>
              <a:pPr defTabSz="342900" eaLnBrk="0">
                <a:defRPr/>
              </a:pPr>
              <a:endPar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endParaRPr>
            </a:p>
          </p:txBody>
        </p:sp>
        <p:sp>
          <p:nvSpPr>
            <p:cNvPr id="21" name="圆角矩形 20">
              <a:extLst>
                <a:ext uri="{FF2B5EF4-FFF2-40B4-BE49-F238E27FC236}">
                  <a16:creationId xmlns:a16="http://schemas.microsoft.com/office/drawing/2014/main" id="{0EF14D6B-2D9B-1201-C2B8-2EF029C95861}"/>
                </a:ext>
              </a:extLst>
            </p:cNvPr>
            <p:cNvSpPr>
              <a:spLocks noChangeArrowheads="1"/>
            </p:cNvSpPr>
            <p:nvPr/>
          </p:nvSpPr>
          <p:spPr bwMode="auto">
            <a:xfrm>
              <a:off x="4072719" y="2530379"/>
              <a:ext cx="1180143" cy="409430"/>
            </a:xfrm>
            <a:prstGeom prst="roundRect">
              <a:avLst>
                <a:gd name="adj" fmla="val 16667"/>
              </a:avLst>
            </a:prstGeom>
            <a:solidFill>
              <a:schemeClr val="accent6">
                <a:lumMod val="20000"/>
                <a:lumOff val="80000"/>
              </a:schemeClr>
            </a:solidFill>
            <a:ln w="9525">
              <a:solidFill>
                <a:srgbClr val="8F9F95"/>
              </a:solidFill>
              <a:round/>
              <a:headEnd/>
              <a:tailEnd/>
            </a:ln>
            <a:effectLst>
              <a:outerShdw blurRad="40000" dist="23000" dir="5400000" rotWithShape="0">
                <a:srgbClr val="000000">
                  <a:alpha val="34998"/>
                </a:srgbClr>
              </a:outerShdw>
            </a:effectLst>
          </p:spPr>
          <p:txBody>
            <a:bodyPr/>
            <a:lstStyle/>
            <a:p>
              <a:pPr defTabSz="342900" eaLnBrk="0">
                <a:defRPr/>
              </a:pPr>
              <a:r>
                <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rPr>
                <a:t>命名规范</a:t>
              </a:r>
            </a:p>
            <a:p>
              <a:pPr defTabSz="342900" eaLnBrk="0">
                <a:defRPr/>
              </a:pPr>
              <a:endPar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endParaRPr>
            </a:p>
            <a:p>
              <a:pPr defTabSz="342900" eaLnBrk="0">
                <a:defRPr/>
              </a:pPr>
              <a:endPar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endParaRPr>
            </a:p>
          </p:txBody>
        </p:sp>
        <p:sp>
          <p:nvSpPr>
            <p:cNvPr id="22" name="圆角矩形 21">
              <a:extLst>
                <a:ext uri="{FF2B5EF4-FFF2-40B4-BE49-F238E27FC236}">
                  <a16:creationId xmlns:a16="http://schemas.microsoft.com/office/drawing/2014/main" id="{98258C85-03A5-A4F4-88BB-2F0C7198E77E}"/>
                </a:ext>
              </a:extLst>
            </p:cNvPr>
            <p:cNvSpPr>
              <a:spLocks noChangeArrowheads="1"/>
            </p:cNvSpPr>
            <p:nvPr/>
          </p:nvSpPr>
          <p:spPr bwMode="auto">
            <a:xfrm>
              <a:off x="3827143" y="3039850"/>
              <a:ext cx="1631669" cy="410358"/>
            </a:xfrm>
            <a:prstGeom prst="roundRect">
              <a:avLst>
                <a:gd name="adj" fmla="val 16667"/>
              </a:avLst>
            </a:prstGeom>
            <a:solidFill>
              <a:schemeClr val="accent6">
                <a:lumMod val="20000"/>
                <a:lumOff val="80000"/>
              </a:schemeClr>
            </a:solidFill>
            <a:ln w="9525">
              <a:solidFill>
                <a:srgbClr val="8F9F95"/>
              </a:solidFill>
              <a:round/>
              <a:headEnd/>
              <a:tailEnd/>
            </a:ln>
            <a:effectLst>
              <a:outerShdw blurRad="40000" dist="23000" dir="5400000" rotWithShape="0">
                <a:srgbClr val="000000">
                  <a:alpha val="34998"/>
                </a:srgbClr>
              </a:outerShdw>
            </a:effectLst>
          </p:spPr>
          <p:txBody>
            <a:bodyPr/>
            <a:lstStyle/>
            <a:p>
              <a:pPr defTabSz="342900" eaLnBrk="0">
                <a:defRPr/>
              </a:pPr>
              <a:r>
                <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rPr>
                <a:t>性能 跑批时间</a:t>
              </a:r>
            </a:p>
            <a:p>
              <a:pPr defTabSz="342900" eaLnBrk="0">
                <a:defRPr/>
              </a:pPr>
              <a:endPar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endParaRPr>
            </a:p>
            <a:p>
              <a:pPr defTabSz="342900" eaLnBrk="0">
                <a:defRPr/>
              </a:pPr>
              <a:endPar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endParaRPr>
            </a:p>
            <a:p>
              <a:pPr defTabSz="342900" eaLnBrk="0">
                <a:defRPr/>
              </a:pPr>
              <a:endPar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endParaRPr>
            </a:p>
          </p:txBody>
        </p:sp>
        <p:sp>
          <p:nvSpPr>
            <p:cNvPr id="23" name="圆角矩形 22">
              <a:extLst>
                <a:ext uri="{FF2B5EF4-FFF2-40B4-BE49-F238E27FC236}">
                  <a16:creationId xmlns:a16="http://schemas.microsoft.com/office/drawing/2014/main" id="{EA78EEF9-C8BE-5B8D-FF27-48E09CCCE4F7}"/>
                </a:ext>
              </a:extLst>
            </p:cNvPr>
            <p:cNvSpPr>
              <a:spLocks noChangeArrowheads="1"/>
            </p:cNvSpPr>
            <p:nvPr/>
          </p:nvSpPr>
          <p:spPr bwMode="auto">
            <a:xfrm>
              <a:off x="2461748" y="3052992"/>
              <a:ext cx="1277893" cy="410358"/>
            </a:xfrm>
            <a:prstGeom prst="roundRect">
              <a:avLst>
                <a:gd name="adj" fmla="val 16667"/>
              </a:avLst>
            </a:prstGeom>
            <a:solidFill>
              <a:schemeClr val="accent6">
                <a:lumMod val="20000"/>
                <a:lumOff val="80000"/>
              </a:schemeClr>
            </a:solidFill>
            <a:ln w="9525">
              <a:solidFill>
                <a:srgbClr val="8F9F95"/>
              </a:solidFill>
              <a:round/>
              <a:headEnd/>
              <a:tailEnd/>
            </a:ln>
            <a:effectLst>
              <a:outerShdw blurRad="40000" dist="23000" dir="5400000" rotWithShape="0">
                <a:srgbClr val="000000">
                  <a:alpha val="34998"/>
                </a:srgbClr>
              </a:outerShdw>
            </a:effectLst>
          </p:spPr>
          <p:txBody>
            <a:bodyPr/>
            <a:lstStyle/>
            <a:p>
              <a:pPr defTabSz="342900" eaLnBrk="0">
                <a:defRPr/>
              </a:pPr>
              <a:r>
                <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rPr>
                <a:t>四元组顺序</a:t>
              </a:r>
            </a:p>
            <a:p>
              <a:pPr defTabSz="342900" eaLnBrk="0">
                <a:defRPr/>
              </a:pPr>
              <a:endPar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endParaRPr>
            </a:p>
            <a:p>
              <a:pPr defTabSz="342900" eaLnBrk="0">
                <a:defRPr/>
              </a:pPr>
              <a:endPar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endParaRPr>
            </a:p>
          </p:txBody>
        </p:sp>
        <p:sp>
          <p:nvSpPr>
            <p:cNvPr id="24" name="圆角矩形 23">
              <a:extLst>
                <a:ext uri="{FF2B5EF4-FFF2-40B4-BE49-F238E27FC236}">
                  <a16:creationId xmlns:a16="http://schemas.microsoft.com/office/drawing/2014/main" id="{37C543A1-D9BE-98CF-B172-C102FEF12743}"/>
                </a:ext>
              </a:extLst>
            </p:cNvPr>
            <p:cNvSpPr>
              <a:spLocks noChangeArrowheads="1"/>
            </p:cNvSpPr>
            <p:nvPr/>
          </p:nvSpPr>
          <p:spPr bwMode="auto">
            <a:xfrm>
              <a:off x="1539794" y="3046876"/>
              <a:ext cx="763757" cy="416474"/>
            </a:xfrm>
            <a:prstGeom prst="roundRect">
              <a:avLst>
                <a:gd name="adj" fmla="val 16667"/>
              </a:avLst>
            </a:prstGeom>
            <a:solidFill>
              <a:schemeClr val="accent6">
                <a:lumMod val="20000"/>
                <a:lumOff val="80000"/>
              </a:schemeClr>
            </a:solidFill>
            <a:ln w="9525">
              <a:solidFill>
                <a:srgbClr val="8F9F95"/>
              </a:solidFill>
              <a:round/>
              <a:headEnd/>
              <a:tailEnd/>
            </a:ln>
            <a:effectLst>
              <a:outerShdw blurRad="40000" dist="23000" dir="5400000" rotWithShape="0">
                <a:srgbClr val="000000">
                  <a:alpha val="34998"/>
                </a:srgbClr>
              </a:outerShdw>
            </a:effectLst>
          </p:spPr>
          <p:txBody>
            <a:bodyPr/>
            <a:lstStyle/>
            <a:p>
              <a:pPr defTabSz="342900" eaLnBrk="0">
                <a:defRPr/>
              </a:pPr>
              <a:r>
                <a:rPr lang="en-US" altLang="zh-CN"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rPr>
                <a:t>HQL</a:t>
              </a:r>
              <a:endPar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endParaRPr>
            </a:p>
            <a:p>
              <a:pPr defTabSz="342900" eaLnBrk="0">
                <a:defRPr/>
              </a:pPr>
              <a:endPar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endParaRPr>
            </a:p>
            <a:p>
              <a:pPr defTabSz="342900" eaLnBrk="0">
                <a:defRPr/>
              </a:pPr>
              <a:endPar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endParaRPr>
            </a:p>
            <a:p>
              <a:pPr defTabSz="342900" eaLnBrk="0">
                <a:defRPr/>
              </a:pPr>
              <a:endPar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endParaRPr>
            </a:p>
          </p:txBody>
        </p:sp>
        <p:sp>
          <p:nvSpPr>
            <p:cNvPr id="25" name="圆角矩形 24">
              <a:extLst>
                <a:ext uri="{FF2B5EF4-FFF2-40B4-BE49-F238E27FC236}">
                  <a16:creationId xmlns:a16="http://schemas.microsoft.com/office/drawing/2014/main" id="{E0FE5DF3-2A24-FE69-70D1-F9DE4349CF90}"/>
                </a:ext>
              </a:extLst>
            </p:cNvPr>
            <p:cNvSpPr>
              <a:spLocks noChangeArrowheads="1"/>
            </p:cNvSpPr>
            <p:nvPr/>
          </p:nvSpPr>
          <p:spPr bwMode="auto">
            <a:xfrm>
              <a:off x="2461748" y="2516529"/>
              <a:ext cx="1504996" cy="409430"/>
            </a:xfrm>
            <a:prstGeom prst="roundRect">
              <a:avLst>
                <a:gd name="adj" fmla="val 16667"/>
              </a:avLst>
            </a:prstGeom>
            <a:solidFill>
              <a:schemeClr val="accent6">
                <a:lumMod val="20000"/>
                <a:lumOff val="80000"/>
              </a:schemeClr>
            </a:solidFill>
            <a:ln w="9525">
              <a:solidFill>
                <a:srgbClr val="8F9F95"/>
              </a:solidFill>
              <a:round/>
              <a:headEnd/>
              <a:tailEnd/>
            </a:ln>
            <a:effectLst>
              <a:outerShdw blurRad="40000" dist="23000" dir="5400000" rotWithShape="0">
                <a:srgbClr val="000000">
                  <a:alpha val="34998"/>
                </a:srgbClr>
              </a:outerShdw>
            </a:effectLst>
          </p:spPr>
          <p:txBody>
            <a:bodyPr/>
            <a:lstStyle/>
            <a:p>
              <a:pPr defTabSz="342900" eaLnBrk="0">
                <a:defRPr/>
              </a:pPr>
              <a:r>
                <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rPr>
                <a:t>应用逻辑准确</a:t>
              </a:r>
            </a:p>
            <a:p>
              <a:pPr defTabSz="342900" eaLnBrk="0">
                <a:defRPr/>
              </a:pPr>
              <a:endPar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endParaRPr>
            </a:p>
            <a:p>
              <a:pPr defTabSz="342900" eaLnBrk="0">
                <a:defRPr/>
              </a:pPr>
              <a:endPar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endParaRPr>
            </a:p>
            <a:p>
              <a:pPr defTabSz="342900" eaLnBrk="0">
                <a:defRPr/>
              </a:pPr>
              <a:endPar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endParaRPr>
            </a:p>
            <a:p>
              <a:pPr defTabSz="342900" eaLnBrk="0">
                <a:defRPr/>
              </a:pPr>
              <a:endPar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endParaRPr>
            </a:p>
          </p:txBody>
        </p:sp>
        <p:sp>
          <p:nvSpPr>
            <p:cNvPr id="26" name="圆角矩形 25">
              <a:extLst>
                <a:ext uri="{FF2B5EF4-FFF2-40B4-BE49-F238E27FC236}">
                  <a16:creationId xmlns:a16="http://schemas.microsoft.com/office/drawing/2014/main" id="{FAECC9C9-6E47-EDD0-CC46-B49EBEC81E99}"/>
                </a:ext>
              </a:extLst>
            </p:cNvPr>
            <p:cNvSpPr>
              <a:spLocks noChangeArrowheads="1"/>
            </p:cNvSpPr>
            <p:nvPr/>
          </p:nvSpPr>
          <p:spPr bwMode="auto">
            <a:xfrm>
              <a:off x="1508312" y="2530379"/>
              <a:ext cx="763757" cy="416474"/>
            </a:xfrm>
            <a:prstGeom prst="roundRect">
              <a:avLst>
                <a:gd name="adj" fmla="val 16667"/>
              </a:avLst>
            </a:prstGeom>
            <a:solidFill>
              <a:schemeClr val="accent6">
                <a:lumMod val="20000"/>
                <a:lumOff val="80000"/>
              </a:schemeClr>
            </a:solidFill>
            <a:ln w="9525">
              <a:solidFill>
                <a:srgbClr val="8F9F95"/>
              </a:solidFill>
              <a:round/>
              <a:headEnd/>
              <a:tailEnd/>
            </a:ln>
            <a:effectLst>
              <a:outerShdw blurRad="40000" dist="23000" dir="5400000" rotWithShape="0">
                <a:srgbClr val="000000">
                  <a:alpha val="34998"/>
                </a:srgbClr>
              </a:outerShdw>
            </a:effectLst>
          </p:spPr>
          <p:txBody>
            <a:bodyPr/>
            <a:lstStyle/>
            <a:p>
              <a:pPr defTabSz="342900" eaLnBrk="0">
                <a:defRPr/>
              </a:pPr>
              <a:r>
                <a:rPr lang="en-US" altLang="zh-CN"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rPr>
                <a:t>Map</a:t>
              </a:r>
              <a:endPar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endParaRPr>
            </a:p>
            <a:p>
              <a:pPr defTabSz="342900" eaLnBrk="0">
                <a:defRPr/>
              </a:pPr>
              <a:endPar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endParaRPr>
            </a:p>
            <a:p>
              <a:pPr defTabSz="342900" eaLnBrk="0">
                <a:defRPr/>
              </a:pPr>
              <a:endPar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endParaRPr>
            </a:p>
            <a:p>
              <a:pPr defTabSz="342900" eaLnBrk="0">
                <a:defRPr/>
              </a:pPr>
              <a:endPar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endParaRPr>
            </a:p>
            <a:p>
              <a:pPr defTabSz="342900" eaLnBrk="0">
                <a:defRPr/>
              </a:pPr>
              <a:endPar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endParaRPr>
            </a:p>
          </p:txBody>
        </p:sp>
        <p:sp>
          <p:nvSpPr>
            <p:cNvPr id="27" name="左大括号 26">
              <a:extLst>
                <a:ext uri="{FF2B5EF4-FFF2-40B4-BE49-F238E27FC236}">
                  <a16:creationId xmlns:a16="http://schemas.microsoft.com/office/drawing/2014/main" id="{9EE4AE78-C48A-A687-C2F5-AD876DB07266}"/>
                </a:ext>
              </a:extLst>
            </p:cNvPr>
            <p:cNvSpPr/>
            <p:nvPr/>
          </p:nvSpPr>
          <p:spPr>
            <a:xfrm>
              <a:off x="1125895" y="2472061"/>
              <a:ext cx="311062" cy="1062631"/>
            </a:xfrm>
            <a:prstGeom prst="leftBrace">
              <a:avLst>
                <a:gd name="adj1" fmla="val 58568"/>
                <a:gd name="adj2" fmla="val 50000"/>
              </a:avLst>
            </a:prstGeom>
            <a:noFill/>
            <a:ln w="28575" cap="flat" cmpd="sng" algn="ctr">
              <a:solidFill>
                <a:schemeClr val="accent1">
                  <a:lumMod val="75000"/>
                </a:schemeClr>
              </a:solidFill>
              <a:prstDash val="solid"/>
              <a:miter lim="800000"/>
            </a:ln>
            <a:effectLst/>
          </p:spPr>
          <p:txBody>
            <a:bodyPr rtlCol="0" anchor="ctr"/>
            <a:lstStyle/>
            <a:p>
              <a:pPr defTabSz="342900" fontAlgn="auto">
                <a:spcBef>
                  <a:spcPts val="0"/>
                </a:spcBef>
                <a:spcAft>
                  <a:spcPts val="0"/>
                </a:spcAft>
                <a:defRPr/>
              </a:pPr>
              <a:endParaRPr lang="zh-CN" altLang="en-US" sz="1600">
                <a:solidFill>
                  <a:schemeClr val="accent1">
                    <a:lumMod val="75000"/>
                  </a:schemeClr>
                </a:solidFill>
                <a:latin typeface="Microsoft YaHei" panose="020B0503020204020204" pitchFamily="34" charset="-122"/>
                <a:ea typeface="Microsoft YaHei" panose="020B0503020204020204" pitchFamily="34" charset="-122"/>
              </a:endParaRPr>
            </a:p>
          </p:txBody>
        </p:sp>
      </p:grpSp>
      <p:grpSp>
        <p:nvGrpSpPr>
          <p:cNvPr id="28" name="组合 27">
            <a:extLst>
              <a:ext uri="{FF2B5EF4-FFF2-40B4-BE49-F238E27FC236}">
                <a16:creationId xmlns:a16="http://schemas.microsoft.com/office/drawing/2014/main" id="{03AFA4EC-942A-5879-3CE4-A2F8C2B39A2A}"/>
              </a:ext>
            </a:extLst>
          </p:cNvPr>
          <p:cNvGrpSpPr/>
          <p:nvPr/>
        </p:nvGrpSpPr>
        <p:grpSpPr>
          <a:xfrm>
            <a:off x="298319" y="3698203"/>
            <a:ext cx="8215011" cy="1037328"/>
            <a:chOff x="412405" y="3810561"/>
            <a:chExt cx="8215011" cy="1037328"/>
          </a:xfrm>
        </p:grpSpPr>
        <p:sp>
          <p:nvSpPr>
            <p:cNvPr id="29" name="文本框 4">
              <a:extLst>
                <a:ext uri="{FF2B5EF4-FFF2-40B4-BE49-F238E27FC236}">
                  <a16:creationId xmlns:a16="http://schemas.microsoft.com/office/drawing/2014/main" id="{C6784BC5-D0F7-FBE0-A35E-113F357290F9}"/>
                </a:ext>
              </a:extLst>
            </p:cNvPr>
            <p:cNvSpPr txBox="1">
              <a:spLocks noChangeArrowheads="1"/>
            </p:cNvSpPr>
            <p:nvPr/>
          </p:nvSpPr>
          <p:spPr bwMode="auto">
            <a:xfrm>
              <a:off x="412405" y="3941727"/>
              <a:ext cx="73670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sym typeface="宋体" charset="-122"/>
                </a:defRPr>
              </a:lvl1pPr>
              <a:lvl2pPr marL="742950" indent="-285750">
                <a:defRPr>
                  <a:solidFill>
                    <a:schemeClr val="tx1"/>
                  </a:solidFill>
                  <a:latin typeface="Arial" charset="0"/>
                  <a:ea typeface="宋体" charset="-122"/>
                  <a:sym typeface="宋体" charset="-122"/>
                </a:defRPr>
              </a:lvl2pPr>
              <a:lvl3pPr marL="1143000" indent="-228600">
                <a:defRPr>
                  <a:solidFill>
                    <a:schemeClr val="tx1"/>
                  </a:solidFill>
                  <a:latin typeface="Arial" charset="0"/>
                  <a:ea typeface="宋体" charset="-122"/>
                  <a:sym typeface="宋体" charset="-122"/>
                </a:defRPr>
              </a:lvl3pPr>
              <a:lvl4pPr marL="1600200" indent="-228600">
                <a:defRPr>
                  <a:solidFill>
                    <a:schemeClr val="tx1"/>
                  </a:solidFill>
                  <a:latin typeface="Arial" charset="0"/>
                  <a:ea typeface="宋体" charset="-122"/>
                  <a:sym typeface="宋体" charset="-122"/>
                </a:defRPr>
              </a:lvl4pPr>
              <a:lvl5pPr marL="2057400" indent="-228600">
                <a:defRPr>
                  <a:solidFill>
                    <a:schemeClr val="tx1"/>
                  </a:solidFill>
                  <a:latin typeface="Arial" charset="0"/>
                  <a:ea typeface="宋体" charset="-122"/>
                  <a:sym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sym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sym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sym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sym typeface="宋体" charset="-122"/>
                </a:defRPr>
              </a:lvl9pPr>
            </a:lstStyle>
            <a:p>
              <a:pPr defTabSz="342900" eaLnBrk="0"/>
              <a:r>
                <a:rPr kumimoji="1" lang="zh-CN" altLang="en-US" b="1" dirty="0">
                  <a:solidFill>
                    <a:srgbClr val="FF0000"/>
                  </a:solidFill>
                  <a:latin typeface="微软雅黑" charset="-122"/>
                  <a:ea typeface="微软雅黑" charset="-122"/>
                </a:rPr>
                <a:t>特征离线</a:t>
              </a:r>
            </a:p>
          </p:txBody>
        </p:sp>
        <p:sp>
          <p:nvSpPr>
            <p:cNvPr id="30" name="圆角矩形 29">
              <a:extLst>
                <a:ext uri="{FF2B5EF4-FFF2-40B4-BE49-F238E27FC236}">
                  <a16:creationId xmlns:a16="http://schemas.microsoft.com/office/drawing/2014/main" id="{2839C194-D6DE-F4FE-86A3-102408E11587}"/>
                </a:ext>
              </a:extLst>
            </p:cNvPr>
            <p:cNvSpPr>
              <a:spLocks noChangeArrowheads="1"/>
            </p:cNvSpPr>
            <p:nvPr/>
          </p:nvSpPr>
          <p:spPr bwMode="auto">
            <a:xfrm>
              <a:off x="5108304" y="4438458"/>
              <a:ext cx="1098177" cy="358392"/>
            </a:xfrm>
            <a:prstGeom prst="roundRect">
              <a:avLst>
                <a:gd name="adj" fmla="val 16667"/>
              </a:avLst>
            </a:prstGeom>
            <a:solidFill>
              <a:schemeClr val="accent3">
                <a:lumMod val="20000"/>
                <a:lumOff val="80000"/>
              </a:schemeClr>
            </a:solidFill>
            <a:ln w="9525">
              <a:solidFill>
                <a:srgbClr val="8F9F95"/>
              </a:solidFill>
              <a:round/>
              <a:headEnd/>
              <a:tailEnd/>
            </a:ln>
            <a:effectLst>
              <a:outerShdw blurRad="40000" dist="23000" dir="5400000" rotWithShape="0">
                <a:srgbClr val="000000">
                  <a:alpha val="34998"/>
                </a:srgbClr>
              </a:outerShdw>
            </a:effectLst>
          </p:spPr>
          <p:txBody>
            <a:bodyPr/>
            <a:lstStyle/>
            <a:p>
              <a:pPr defTabSz="342900" eaLnBrk="0">
                <a:defRPr/>
              </a:pPr>
              <a:r>
                <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rPr>
                <a:t>计算逻辑</a:t>
              </a:r>
            </a:p>
            <a:p>
              <a:pPr defTabSz="342900" eaLnBrk="0">
                <a:defRPr/>
              </a:pPr>
              <a:endPar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endParaRPr>
            </a:p>
          </p:txBody>
        </p:sp>
        <p:sp>
          <p:nvSpPr>
            <p:cNvPr id="31" name="圆角矩形 30">
              <a:extLst>
                <a:ext uri="{FF2B5EF4-FFF2-40B4-BE49-F238E27FC236}">
                  <a16:creationId xmlns:a16="http://schemas.microsoft.com/office/drawing/2014/main" id="{60B47968-30E5-2C15-3606-AB9C683959A5}"/>
                </a:ext>
              </a:extLst>
            </p:cNvPr>
            <p:cNvSpPr>
              <a:spLocks noChangeArrowheads="1"/>
            </p:cNvSpPr>
            <p:nvPr/>
          </p:nvSpPr>
          <p:spPr bwMode="auto">
            <a:xfrm>
              <a:off x="6381851" y="4452290"/>
              <a:ext cx="1503578" cy="356302"/>
            </a:xfrm>
            <a:prstGeom prst="roundRect">
              <a:avLst>
                <a:gd name="adj" fmla="val 16667"/>
              </a:avLst>
            </a:prstGeom>
            <a:solidFill>
              <a:schemeClr val="accent3">
                <a:lumMod val="20000"/>
                <a:lumOff val="80000"/>
              </a:schemeClr>
            </a:solidFill>
            <a:ln w="9525">
              <a:solidFill>
                <a:srgbClr val="8F9F95"/>
              </a:solidFill>
              <a:round/>
              <a:headEnd/>
              <a:tailEnd/>
            </a:ln>
            <a:effectLst>
              <a:outerShdw blurRad="40000" dist="23000" dir="5400000" rotWithShape="0">
                <a:srgbClr val="000000">
                  <a:alpha val="34998"/>
                </a:srgbClr>
              </a:outerShdw>
            </a:effectLst>
          </p:spPr>
          <p:txBody>
            <a:bodyPr/>
            <a:lstStyle/>
            <a:p>
              <a:pPr defTabSz="342900" eaLnBrk="0">
                <a:defRPr/>
              </a:pPr>
              <a:r>
                <a:rPr lang="en-US" altLang="zh-CN"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rPr>
                <a:t>Shuffle(</a:t>
              </a:r>
              <a:r>
                <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rPr>
                <a:t>乱序</a:t>
              </a:r>
              <a:r>
                <a:rPr lang="en-US" altLang="zh-CN"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rPr>
                <a:t>)</a:t>
              </a:r>
              <a:endPar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endParaRPr>
            </a:p>
            <a:p>
              <a:pPr defTabSz="342900" eaLnBrk="0">
                <a:defRPr/>
              </a:pPr>
              <a:endPar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endParaRPr>
            </a:p>
            <a:p>
              <a:pPr defTabSz="342900" eaLnBrk="0">
                <a:defRPr/>
              </a:pPr>
              <a:endPar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endParaRPr>
            </a:p>
          </p:txBody>
        </p:sp>
        <p:sp>
          <p:nvSpPr>
            <p:cNvPr id="32" name="圆角矩形 31">
              <a:extLst>
                <a:ext uri="{FF2B5EF4-FFF2-40B4-BE49-F238E27FC236}">
                  <a16:creationId xmlns:a16="http://schemas.microsoft.com/office/drawing/2014/main" id="{6A02F2FD-F4C2-BA01-1C70-4ADCB308A973}"/>
                </a:ext>
              </a:extLst>
            </p:cNvPr>
            <p:cNvSpPr>
              <a:spLocks noChangeArrowheads="1"/>
            </p:cNvSpPr>
            <p:nvPr/>
          </p:nvSpPr>
          <p:spPr bwMode="auto">
            <a:xfrm>
              <a:off x="5931417" y="3849029"/>
              <a:ext cx="1503578" cy="396723"/>
            </a:xfrm>
            <a:prstGeom prst="roundRect">
              <a:avLst>
                <a:gd name="adj" fmla="val 16667"/>
              </a:avLst>
            </a:prstGeom>
            <a:solidFill>
              <a:schemeClr val="accent3">
                <a:lumMod val="20000"/>
                <a:lumOff val="80000"/>
              </a:schemeClr>
            </a:solidFill>
            <a:ln w="9525">
              <a:solidFill>
                <a:srgbClr val="8F9F95"/>
              </a:solidFill>
              <a:round/>
              <a:headEnd/>
              <a:tailEnd/>
            </a:ln>
            <a:effectLst>
              <a:outerShdw blurRad="40000" dist="23000" dir="5400000" rotWithShape="0">
                <a:srgbClr val="000000">
                  <a:alpha val="34998"/>
                </a:srgbClr>
              </a:outerShdw>
            </a:effectLst>
          </p:spPr>
          <p:txBody>
            <a:bodyPr/>
            <a:lstStyle/>
            <a:p>
              <a:pPr defTabSz="342900" eaLnBrk="0">
                <a:defRPr/>
              </a:pPr>
              <a:r>
                <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rPr>
                <a:t>特征产出顺序</a:t>
              </a:r>
            </a:p>
            <a:p>
              <a:pPr defTabSz="342900" eaLnBrk="0">
                <a:defRPr/>
              </a:pPr>
              <a:endPar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endParaRPr>
            </a:p>
          </p:txBody>
        </p:sp>
        <p:sp>
          <p:nvSpPr>
            <p:cNvPr id="33" name="圆角矩形 32">
              <a:extLst>
                <a:ext uri="{FF2B5EF4-FFF2-40B4-BE49-F238E27FC236}">
                  <a16:creationId xmlns:a16="http://schemas.microsoft.com/office/drawing/2014/main" id="{1C87B211-0D40-064D-BD7C-B9592EE35446}"/>
                </a:ext>
              </a:extLst>
            </p:cNvPr>
            <p:cNvSpPr>
              <a:spLocks noChangeArrowheads="1"/>
            </p:cNvSpPr>
            <p:nvPr/>
          </p:nvSpPr>
          <p:spPr bwMode="auto">
            <a:xfrm>
              <a:off x="4679991" y="3850314"/>
              <a:ext cx="1098177" cy="395437"/>
            </a:xfrm>
            <a:prstGeom prst="roundRect">
              <a:avLst>
                <a:gd name="adj" fmla="val 16667"/>
              </a:avLst>
            </a:prstGeom>
            <a:solidFill>
              <a:schemeClr val="accent3">
                <a:lumMod val="20000"/>
                <a:lumOff val="80000"/>
              </a:schemeClr>
            </a:solidFill>
            <a:ln w="9525">
              <a:solidFill>
                <a:srgbClr val="8F9F95"/>
              </a:solidFill>
              <a:round/>
              <a:headEnd/>
              <a:tailEnd/>
            </a:ln>
            <a:effectLst>
              <a:outerShdw blurRad="40000" dist="23000" dir="5400000" rotWithShape="0">
                <a:srgbClr val="000000">
                  <a:alpha val="34998"/>
                </a:srgbClr>
              </a:outerShdw>
            </a:effectLst>
          </p:spPr>
          <p:txBody>
            <a:bodyPr/>
            <a:lstStyle/>
            <a:p>
              <a:pPr defTabSz="342900" eaLnBrk="0">
                <a:defRPr/>
              </a:pPr>
              <a:r>
                <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rPr>
                <a:t>特征回溯</a:t>
              </a:r>
            </a:p>
            <a:p>
              <a:pPr defTabSz="342900" eaLnBrk="0">
                <a:defRPr/>
              </a:pPr>
              <a:endPar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endParaRPr>
            </a:p>
            <a:p>
              <a:pPr defTabSz="342900" eaLnBrk="0">
                <a:defRPr/>
              </a:pPr>
              <a:endPar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endParaRPr>
            </a:p>
          </p:txBody>
        </p:sp>
        <p:sp>
          <p:nvSpPr>
            <p:cNvPr id="34" name="圆角矩形 33">
              <a:extLst>
                <a:ext uri="{FF2B5EF4-FFF2-40B4-BE49-F238E27FC236}">
                  <a16:creationId xmlns:a16="http://schemas.microsoft.com/office/drawing/2014/main" id="{ED09952F-EF7C-2E0B-B016-A3F21417E00E}"/>
                </a:ext>
              </a:extLst>
            </p:cNvPr>
            <p:cNvSpPr>
              <a:spLocks noChangeArrowheads="1"/>
            </p:cNvSpPr>
            <p:nvPr/>
          </p:nvSpPr>
          <p:spPr bwMode="auto">
            <a:xfrm>
              <a:off x="3061128" y="3834061"/>
              <a:ext cx="1498109" cy="416475"/>
            </a:xfrm>
            <a:prstGeom prst="roundRect">
              <a:avLst>
                <a:gd name="adj" fmla="val 16667"/>
              </a:avLst>
            </a:prstGeom>
            <a:solidFill>
              <a:schemeClr val="accent3">
                <a:lumMod val="20000"/>
                <a:lumOff val="80000"/>
              </a:schemeClr>
            </a:solidFill>
            <a:ln w="9525">
              <a:solidFill>
                <a:srgbClr val="8F9F95"/>
              </a:solidFill>
              <a:round/>
              <a:headEnd/>
              <a:tailEnd/>
            </a:ln>
            <a:effectLst>
              <a:outerShdw blurRad="40000" dist="23000" dir="5400000" rotWithShape="0">
                <a:srgbClr val="000000">
                  <a:alpha val="34998"/>
                </a:srgbClr>
              </a:outerShdw>
            </a:effectLst>
          </p:spPr>
          <p:txBody>
            <a:bodyPr/>
            <a:lstStyle/>
            <a:p>
              <a:pPr defTabSz="342900" eaLnBrk="0">
                <a:defRPr/>
              </a:pPr>
              <a:r>
                <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rPr>
                <a:t>接口响应时间</a:t>
              </a:r>
            </a:p>
            <a:p>
              <a:pPr defTabSz="342900" eaLnBrk="0">
                <a:defRPr/>
              </a:pPr>
              <a:endPar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endParaRPr>
            </a:p>
            <a:p>
              <a:pPr defTabSz="342900" eaLnBrk="0">
                <a:defRPr/>
              </a:pPr>
              <a:endPar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endParaRPr>
            </a:p>
          </p:txBody>
        </p:sp>
        <p:sp>
          <p:nvSpPr>
            <p:cNvPr id="35" name="圆角矩形 34">
              <a:extLst>
                <a:ext uri="{FF2B5EF4-FFF2-40B4-BE49-F238E27FC236}">
                  <a16:creationId xmlns:a16="http://schemas.microsoft.com/office/drawing/2014/main" id="{B77C3DC0-C61B-CC16-4E6B-94D423156C3D}"/>
                </a:ext>
              </a:extLst>
            </p:cNvPr>
            <p:cNvSpPr>
              <a:spLocks noChangeArrowheads="1"/>
            </p:cNvSpPr>
            <p:nvPr/>
          </p:nvSpPr>
          <p:spPr bwMode="auto">
            <a:xfrm>
              <a:off x="3760102" y="4438458"/>
              <a:ext cx="1180143" cy="383966"/>
            </a:xfrm>
            <a:prstGeom prst="roundRect">
              <a:avLst>
                <a:gd name="adj" fmla="val 16667"/>
              </a:avLst>
            </a:prstGeom>
            <a:solidFill>
              <a:schemeClr val="accent3">
                <a:lumMod val="20000"/>
                <a:lumOff val="80000"/>
              </a:schemeClr>
            </a:solidFill>
            <a:ln w="9525">
              <a:solidFill>
                <a:srgbClr val="8F9F95"/>
              </a:solidFill>
              <a:round/>
              <a:headEnd/>
              <a:tailEnd/>
            </a:ln>
            <a:effectLst>
              <a:outerShdw blurRad="40000" dist="23000" dir="5400000" rotWithShape="0">
                <a:srgbClr val="000000">
                  <a:alpha val="34998"/>
                </a:srgbClr>
              </a:outerShdw>
            </a:effectLst>
          </p:spPr>
          <p:txBody>
            <a:bodyPr/>
            <a:lstStyle/>
            <a:p>
              <a:pPr defTabSz="342900" eaLnBrk="0">
                <a:defRPr/>
              </a:pPr>
              <a:r>
                <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rPr>
                <a:t>编码规范</a:t>
              </a:r>
            </a:p>
            <a:p>
              <a:pPr defTabSz="342900" eaLnBrk="0">
                <a:defRPr/>
              </a:pPr>
              <a:endPar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endParaRPr>
            </a:p>
            <a:p>
              <a:pPr defTabSz="342900" eaLnBrk="0">
                <a:defRPr/>
              </a:pPr>
              <a:endPar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endParaRPr>
            </a:p>
          </p:txBody>
        </p:sp>
        <p:sp>
          <p:nvSpPr>
            <p:cNvPr id="36" name="圆角矩形 35">
              <a:extLst>
                <a:ext uri="{FF2B5EF4-FFF2-40B4-BE49-F238E27FC236}">
                  <a16:creationId xmlns:a16="http://schemas.microsoft.com/office/drawing/2014/main" id="{AF85835A-59C5-8C7F-BBB7-7349CAF68B15}"/>
                </a:ext>
              </a:extLst>
            </p:cNvPr>
            <p:cNvSpPr>
              <a:spLocks noChangeArrowheads="1"/>
            </p:cNvSpPr>
            <p:nvPr/>
          </p:nvSpPr>
          <p:spPr bwMode="auto">
            <a:xfrm>
              <a:off x="7570791" y="3836320"/>
              <a:ext cx="1056625" cy="409431"/>
            </a:xfrm>
            <a:prstGeom prst="roundRect">
              <a:avLst>
                <a:gd name="adj" fmla="val 16667"/>
              </a:avLst>
            </a:prstGeom>
            <a:solidFill>
              <a:schemeClr val="accent3">
                <a:lumMod val="20000"/>
                <a:lumOff val="80000"/>
              </a:schemeClr>
            </a:solidFill>
            <a:ln w="9525">
              <a:solidFill>
                <a:srgbClr val="8F9F95"/>
              </a:solidFill>
              <a:round/>
              <a:headEnd/>
              <a:tailEnd/>
            </a:ln>
            <a:effectLst>
              <a:outerShdw blurRad="40000" dist="23000" dir="5400000" rotWithShape="0">
                <a:srgbClr val="000000">
                  <a:alpha val="34998"/>
                </a:srgbClr>
              </a:outerShdw>
            </a:effectLst>
          </p:spPr>
          <p:txBody>
            <a:bodyPr/>
            <a:lstStyle/>
            <a:p>
              <a:pPr defTabSz="342900" eaLnBrk="0">
                <a:defRPr/>
              </a:pPr>
              <a:r>
                <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rPr>
                <a:t>分区修改</a:t>
              </a:r>
            </a:p>
            <a:p>
              <a:pPr defTabSz="342900" eaLnBrk="0">
                <a:defRPr/>
              </a:pPr>
              <a:endPar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endParaRPr>
            </a:p>
            <a:p>
              <a:pPr defTabSz="342900" eaLnBrk="0">
                <a:defRPr/>
              </a:pPr>
              <a:endPar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endParaRPr>
            </a:p>
            <a:p>
              <a:pPr defTabSz="342900" eaLnBrk="0">
                <a:defRPr/>
              </a:pPr>
              <a:endPar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endParaRPr>
            </a:p>
            <a:p>
              <a:pPr defTabSz="342900" eaLnBrk="0">
                <a:defRPr/>
              </a:pPr>
              <a:endPar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endParaRPr>
            </a:p>
          </p:txBody>
        </p:sp>
        <p:sp>
          <p:nvSpPr>
            <p:cNvPr id="37" name="圆角矩形 36">
              <a:extLst>
                <a:ext uri="{FF2B5EF4-FFF2-40B4-BE49-F238E27FC236}">
                  <a16:creationId xmlns:a16="http://schemas.microsoft.com/office/drawing/2014/main" id="{CF5C4812-A12F-821E-15CC-90D74232A7F0}"/>
                </a:ext>
              </a:extLst>
            </p:cNvPr>
            <p:cNvSpPr>
              <a:spLocks noChangeArrowheads="1"/>
            </p:cNvSpPr>
            <p:nvPr/>
          </p:nvSpPr>
          <p:spPr bwMode="auto">
            <a:xfrm>
              <a:off x="1393375" y="3855349"/>
              <a:ext cx="1527328" cy="416474"/>
            </a:xfrm>
            <a:prstGeom prst="roundRect">
              <a:avLst>
                <a:gd name="adj" fmla="val 16667"/>
              </a:avLst>
            </a:prstGeom>
            <a:solidFill>
              <a:schemeClr val="accent3">
                <a:lumMod val="20000"/>
                <a:lumOff val="80000"/>
              </a:schemeClr>
            </a:solidFill>
            <a:ln w="9525">
              <a:solidFill>
                <a:srgbClr val="8F9F95"/>
              </a:solidFill>
              <a:round/>
              <a:headEnd/>
              <a:tailEnd/>
            </a:ln>
            <a:effectLst>
              <a:outerShdw blurRad="40000" dist="23000" dir="5400000" rotWithShape="0">
                <a:srgbClr val="000000">
                  <a:alpha val="34998"/>
                </a:srgbClr>
              </a:outerShdw>
            </a:effectLst>
          </p:spPr>
          <p:txBody>
            <a:bodyPr/>
            <a:lstStyle/>
            <a:p>
              <a:pPr defTabSz="342900" eaLnBrk="0">
                <a:defRPr/>
              </a:pPr>
              <a:r>
                <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rPr>
                <a:t>性能 计算时长</a:t>
              </a:r>
            </a:p>
            <a:p>
              <a:pPr defTabSz="342900" eaLnBrk="0">
                <a:defRPr/>
              </a:pPr>
              <a:endPar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endParaRPr>
            </a:p>
            <a:p>
              <a:pPr defTabSz="342900" eaLnBrk="0">
                <a:defRPr/>
              </a:pPr>
              <a:endPar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endParaRPr>
            </a:p>
            <a:p>
              <a:pPr defTabSz="342900" eaLnBrk="0">
                <a:defRPr/>
              </a:pPr>
              <a:endPar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endParaRPr>
            </a:p>
          </p:txBody>
        </p:sp>
        <p:sp>
          <p:nvSpPr>
            <p:cNvPr id="38" name="圆角矩形 37">
              <a:extLst>
                <a:ext uri="{FF2B5EF4-FFF2-40B4-BE49-F238E27FC236}">
                  <a16:creationId xmlns:a16="http://schemas.microsoft.com/office/drawing/2014/main" id="{F514EA7F-8C69-6FDD-71A2-A732E369E8BF}"/>
                </a:ext>
              </a:extLst>
            </p:cNvPr>
            <p:cNvSpPr>
              <a:spLocks noChangeArrowheads="1"/>
            </p:cNvSpPr>
            <p:nvPr/>
          </p:nvSpPr>
          <p:spPr bwMode="auto">
            <a:xfrm>
              <a:off x="1380321" y="4431414"/>
              <a:ext cx="1058548" cy="416475"/>
            </a:xfrm>
            <a:prstGeom prst="roundRect">
              <a:avLst>
                <a:gd name="adj" fmla="val 16667"/>
              </a:avLst>
            </a:prstGeom>
            <a:solidFill>
              <a:schemeClr val="accent3">
                <a:lumMod val="20000"/>
                <a:lumOff val="80000"/>
              </a:schemeClr>
            </a:solidFill>
            <a:ln w="9525">
              <a:solidFill>
                <a:srgbClr val="8F9F95"/>
              </a:solidFill>
              <a:round/>
              <a:headEnd/>
              <a:tailEnd/>
            </a:ln>
            <a:effectLst>
              <a:outerShdw blurRad="40000" dist="23000" dir="5400000" rotWithShape="0">
                <a:srgbClr val="000000">
                  <a:alpha val="34998"/>
                </a:srgbClr>
              </a:outerShdw>
            </a:effectLst>
          </p:spPr>
          <p:txBody>
            <a:bodyPr/>
            <a:lstStyle/>
            <a:p>
              <a:pPr defTabSz="342900" eaLnBrk="0">
                <a:defRPr/>
              </a:pPr>
              <a:r>
                <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rPr>
                <a:t>命名规范</a:t>
              </a:r>
            </a:p>
            <a:p>
              <a:pPr defTabSz="342900" eaLnBrk="0">
                <a:defRPr/>
              </a:pPr>
              <a:endPar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endParaRPr>
            </a:p>
            <a:p>
              <a:pPr defTabSz="342900" eaLnBrk="0">
                <a:defRPr/>
              </a:pPr>
              <a:endPar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endParaRPr>
            </a:p>
            <a:p>
              <a:pPr defTabSz="342900" eaLnBrk="0">
                <a:defRPr/>
              </a:pPr>
              <a:endPar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endParaRPr>
            </a:p>
            <a:p>
              <a:pPr defTabSz="342900" eaLnBrk="0">
                <a:defRPr/>
              </a:pPr>
              <a:endPar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endParaRPr>
            </a:p>
          </p:txBody>
        </p:sp>
        <p:sp>
          <p:nvSpPr>
            <p:cNvPr id="39" name="圆角矩形 38">
              <a:extLst>
                <a:ext uri="{FF2B5EF4-FFF2-40B4-BE49-F238E27FC236}">
                  <a16:creationId xmlns:a16="http://schemas.microsoft.com/office/drawing/2014/main" id="{45E8E2C3-3708-B905-09D9-A08D181B05BC}"/>
                </a:ext>
              </a:extLst>
            </p:cNvPr>
            <p:cNvSpPr>
              <a:spLocks noChangeArrowheads="1"/>
            </p:cNvSpPr>
            <p:nvPr/>
          </p:nvSpPr>
          <p:spPr bwMode="auto">
            <a:xfrm>
              <a:off x="2609278" y="4438458"/>
              <a:ext cx="1056384" cy="409431"/>
            </a:xfrm>
            <a:prstGeom prst="roundRect">
              <a:avLst>
                <a:gd name="adj" fmla="val 16667"/>
              </a:avLst>
            </a:prstGeom>
            <a:solidFill>
              <a:schemeClr val="accent3">
                <a:lumMod val="20000"/>
                <a:lumOff val="80000"/>
              </a:schemeClr>
            </a:solidFill>
            <a:ln w="9525">
              <a:solidFill>
                <a:srgbClr val="8F9F95"/>
              </a:solidFill>
              <a:round/>
              <a:headEnd/>
              <a:tailEnd/>
            </a:ln>
            <a:effectLst>
              <a:outerShdw blurRad="40000" dist="23000" dir="5400000" rotWithShape="0">
                <a:srgbClr val="000000">
                  <a:alpha val="34998"/>
                </a:srgbClr>
              </a:outerShdw>
            </a:effectLst>
          </p:spPr>
          <p:txBody>
            <a:bodyPr/>
            <a:lstStyle/>
            <a:p>
              <a:pPr defTabSz="342900" eaLnBrk="0">
                <a:defRPr/>
              </a:pPr>
              <a:r>
                <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rPr>
                <a:t>异常测试</a:t>
              </a:r>
            </a:p>
            <a:p>
              <a:pPr defTabSz="342900" eaLnBrk="0">
                <a:defRPr/>
              </a:pPr>
              <a:endPar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endParaRPr>
            </a:p>
            <a:p>
              <a:pPr defTabSz="342900" eaLnBrk="0">
                <a:defRPr/>
              </a:pPr>
              <a:endPar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endParaRPr>
            </a:p>
            <a:p>
              <a:pPr defTabSz="342900" eaLnBrk="0">
                <a:defRPr/>
              </a:pPr>
              <a:endPar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endParaRPr>
            </a:p>
            <a:p>
              <a:pPr defTabSz="342900" eaLnBrk="0">
                <a:defRPr/>
              </a:pPr>
              <a:endPar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endParaRPr>
            </a:p>
            <a:p>
              <a:pPr defTabSz="342900" eaLnBrk="0">
                <a:defRPr/>
              </a:pPr>
              <a:endParaRPr lang="zh-CN" altLang="en-US" sz="1600" dirty="0">
                <a:solidFill>
                  <a:schemeClr val="accent1">
                    <a:lumMod val="75000"/>
                  </a:schemeClr>
                </a:solidFill>
                <a:latin typeface="Microsoft YaHei" panose="020B0503020204020204" pitchFamily="34" charset="-122"/>
                <a:ea typeface="Microsoft YaHei" panose="020B0503020204020204" pitchFamily="34" charset="-122"/>
                <a:cs typeface="Microsoft YaHei" charset="-122"/>
                <a:sym typeface="宋体" charset="-122"/>
              </a:endParaRPr>
            </a:p>
          </p:txBody>
        </p:sp>
        <p:sp>
          <p:nvSpPr>
            <p:cNvPr id="40" name="左大括号 39">
              <a:extLst>
                <a:ext uri="{FF2B5EF4-FFF2-40B4-BE49-F238E27FC236}">
                  <a16:creationId xmlns:a16="http://schemas.microsoft.com/office/drawing/2014/main" id="{2CC4BB0F-587A-3D44-303A-03B8DE1794CD}"/>
                </a:ext>
              </a:extLst>
            </p:cNvPr>
            <p:cNvSpPr/>
            <p:nvPr/>
          </p:nvSpPr>
          <p:spPr>
            <a:xfrm>
              <a:off x="1005689" y="3810561"/>
              <a:ext cx="311062" cy="1008950"/>
            </a:xfrm>
            <a:prstGeom prst="leftBrace">
              <a:avLst>
                <a:gd name="adj1" fmla="val 58568"/>
                <a:gd name="adj2" fmla="val 50000"/>
              </a:avLst>
            </a:prstGeom>
            <a:noFill/>
            <a:ln w="28575" cap="flat" cmpd="sng" algn="ctr">
              <a:solidFill>
                <a:schemeClr val="accent1">
                  <a:lumMod val="75000"/>
                </a:schemeClr>
              </a:solidFill>
              <a:prstDash val="solid"/>
              <a:miter lim="800000"/>
            </a:ln>
            <a:effectLst/>
          </p:spPr>
          <p:txBody>
            <a:bodyPr rtlCol="0" anchor="ctr"/>
            <a:lstStyle/>
            <a:p>
              <a:pPr defTabSz="342900" fontAlgn="auto">
                <a:spcBef>
                  <a:spcPts val="0"/>
                </a:spcBef>
                <a:spcAft>
                  <a:spcPts val="0"/>
                </a:spcAft>
                <a:defRPr/>
              </a:pPr>
              <a:endParaRPr lang="zh-CN" altLang="en-US" sz="1600">
                <a:solidFill>
                  <a:schemeClr val="accent1">
                    <a:lumMod val="75000"/>
                  </a:schemeClr>
                </a:solidFill>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1967486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p:tgtEl>
                                          <p:spTgt spid="28"/>
                                        </p:tgtEl>
                                        <p:attrNameLst>
                                          <p:attrName>ppt_y</p:attrName>
                                        </p:attrNameLst>
                                      </p:cBhvr>
                                      <p:tavLst>
                                        <p:tav tm="0">
                                          <p:val>
                                            <p:strVal val="#ppt_y+#ppt_h*1.125000"/>
                                          </p:val>
                                        </p:tav>
                                        <p:tav tm="100000">
                                          <p:val>
                                            <p:strVal val="#ppt_y"/>
                                          </p:val>
                                        </p:tav>
                                      </p:tavLst>
                                    </p:anim>
                                    <p:animEffect transition="in" filter="wipe(up)">
                                      <p:cBhvr>
                                        <p:cTn id="1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134B5A-D4C5-DF6B-C8F0-28755B9ACE08}"/>
              </a:ext>
            </a:extLst>
          </p:cNvPr>
          <p:cNvSpPr>
            <a:spLocks noGrp="1"/>
          </p:cNvSpPr>
          <p:nvPr>
            <p:ph type="title"/>
          </p:nvPr>
        </p:nvSpPr>
        <p:spPr/>
        <p:txBody>
          <a:bodyPr/>
          <a:lstStyle/>
          <a:p>
            <a:r>
              <a:rPr lang="zh-CN" altLang="en-US" kern="1200" dirty="0"/>
              <a:t>特征效果分析指标</a:t>
            </a:r>
            <a:endParaRPr kumimoji="1" lang="zh-CN" altLang="en-US" dirty="0"/>
          </a:p>
        </p:txBody>
      </p:sp>
      <p:graphicFrame>
        <p:nvGraphicFramePr>
          <p:cNvPr id="4" name="表格 3">
            <a:extLst>
              <a:ext uri="{FF2B5EF4-FFF2-40B4-BE49-F238E27FC236}">
                <a16:creationId xmlns:a16="http://schemas.microsoft.com/office/drawing/2014/main" id="{2E18EE78-F7B3-444B-51C4-04A87DDB667B}"/>
              </a:ext>
            </a:extLst>
          </p:cNvPr>
          <p:cNvGraphicFramePr>
            <a:graphicFrameLocks noGrp="1"/>
          </p:cNvGraphicFramePr>
          <p:nvPr/>
        </p:nvGraphicFramePr>
        <p:xfrm>
          <a:off x="1013834" y="1163654"/>
          <a:ext cx="7116332" cy="2816192"/>
        </p:xfrm>
        <a:graphic>
          <a:graphicData uri="http://schemas.openxmlformats.org/drawingml/2006/table">
            <a:tbl>
              <a:tblPr firstRow="1" firstCol="1" bandRow="1"/>
              <a:tblGrid>
                <a:gridCol w="2363858">
                  <a:extLst>
                    <a:ext uri="{9D8B030D-6E8A-4147-A177-3AD203B41FA5}">
                      <a16:colId xmlns:a16="http://schemas.microsoft.com/office/drawing/2014/main" val="2244860443"/>
                    </a:ext>
                  </a:extLst>
                </a:gridCol>
                <a:gridCol w="4752474">
                  <a:extLst>
                    <a:ext uri="{9D8B030D-6E8A-4147-A177-3AD203B41FA5}">
                      <a16:colId xmlns:a16="http://schemas.microsoft.com/office/drawing/2014/main" val="4276697574"/>
                    </a:ext>
                  </a:extLst>
                </a:gridCol>
              </a:tblGrid>
              <a:tr h="46923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66700" algn="just">
                        <a:spcBef>
                          <a:spcPts val="300"/>
                        </a:spcBef>
                        <a:spcAft>
                          <a:spcPts val="300"/>
                        </a:spcAft>
                      </a:pPr>
                      <a:r>
                        <a:rPr lang="zh-CN" sz="2000" b="1" kern="100" dirty="0">
                          <a:effectLst/>
                          <a:latin typeface="微软雅黑" panose="020B0503020204020204" pitchFamily="34" charset="-122"/>
                          <a:ea typeface="微软雅黑" panose="020B0503020204020204" pitchFamily="34" charset="-122"/>
                          <a:cs typeface="Times New Roman" panose="02020603050405020304" pitchFamily="18" charset="0"/>
                        </a:rPr>
                        <a:t>特征分析指标</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5718" marR="25718" marT="0" marB="0">
                    <a:lnL>
                      <a:noFill/>
                    </a:lnL>
                    <a:lnR w="12700" cap="flat" cmpd="sng" algn="ctr">
                      <a:solidFill>
                        <a:sysClr val="windowText" lastClr="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66700" algn="just">
                        <a:spcBef>
                          <a:spcPts val="300"/>
                        </a:spcBef>
                        <a:spcAft>
                          <a:spcPts val="300"/>
                        </a:spcAft>
                      </a:pPr>
                      <a:r>
                        <a:rPr lang="zh-CN" sz="2000" b="1" kern="100" dirty="0">
                          <a:effectLst/>
                          <a:latin typeface="微软雅黑" panose="020B0503020204020204" pitchFamily="34" charset="-122"/>
                          <a:ea typeface="微软雅黑" panose="020B0503020204020204" pitchFamily="34" charset="-122"/>
                          <a:cs typeface="Times New Roman" panose="02020603050405020304" pitchFamily="18" charset="0"/>
                        </a:rPr>
                        <a:t>指标说明</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5718" marR="25718" marT="0" marB="0">
                    <a:lnL w="12700" cap="flat" cmpd="sng" algn="ctr">
                      <a:solidFill>
                        <a:sysClr val="windowText" lastClr="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0661237"/>
                  </a:ext>
                </a:extLst>
              </a:tr>
              <a:tr h="53541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66700" algn="l">
                        <a:spcBef>
                          <a:spcPts val="300"/>
                        </a:spcBef>
                        <a:spcAft>
                          <a:spcPts val="300"/>
                        </a:spcAft>
                      </a:pPr>
                      <a:r>
                        <a:rPr 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PSI</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 altLang="zh-CN" sz="1800" b="0" i="0" kern="1200" dirty="0">
                          <a:solidFill>
                            <a:schemeClr val="tx1"/>
                          </a:solidFill>
                          <a:effectLst/>
                          <a:latin typeface="Calibri"/>
                          <a:ea typeface="+mn-ea"/>
                          <a:cs typeface="+mn-cs"/>
                        </a:rPr>
                        <a:t>Population Stability Index </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5718" marR="25718" marT="0" marB="0">
                    <a:lnL>
                      <a:noFill/>
                    </a:lnL>
                    <a:lnR w="12700" cap="flat" cmpd="sng" algn="ctr">
                      <a:solidFill>
                        <a:sysClr val="windowText" lastClr="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66700" algn="l">
                        <a:spcBef>
                          <a:spcPts val="300"/>
                        </a:spcBef>
                        <a:spcAft>
                          <a:spcPts val="300"/>
                        </a:spcAft>
                      </a:pPr>
                      <a:r>
                        <a:rPr lang="zh-CN" altLang="zh-CN" sz="2000" kern="100" dirty="0">
                          <a:effectLst/>
                          <a:latin typeface="微软雅黑" panose="020B0503020204020204" pitchFamily="34" charset="-122"/>
                          <a:ea typeface="微软雅黑" panose="020B0503020204020204" pitchFamily="34" charset="-122"/>
                        </a:rPr>
                        <a:t>评估特征稳定性</a:t>
                      </a:r>
                      <a:endPar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5718" marR="25718" marT="0" marB="0">
                    <a:lnL w="12700" cap="flat" cmpd="sng" algn="ctr">
                      <a:solidFill>
                        <a:sysClr val="windowText" lastClr="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471006"/>
                  </a:ext>
                </a:extLst>
              </a:tr>
              <a:tr h="514782">
                <a:tc>
                  <a:txBody>
                    <a:bodyPr/>
                    <a:lstStyle/>
                    <a:p>
                      <a:pPr marL="266700" algn="l">
                        <a:spcBef>
                          <a:spcPts val="300"/>
                        </a:spcBef>
                        <a:spcAft>
                          <a:spcPts val="300"/>
                        </a:spcAft>
                      </a:pPr>
                      <a:r>
                        <a:rPr lang="e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CSI</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 altLang="zh-CN" sz="1800" b="0" i="0" kern="1200" dirty="0">
                          <a:solidFill>
                            <a:schemeClr val="tx1"/>
                          </a:solidFill>
                          <a:effectLst/>
                          <a:latin typeface="Calibri"/>
                          <a:ea typeface="+mn-ea"/>
                          <a:cs typeface="+mn-cs"/>
                        </a:rPr>
                        <a:t>Characteristic</a:t>
                      </a:r>
                      <a:r>
                        <a:rPr lang="zh-CN" altLang="en-US" sz="1800" b="0" i="0" kern="1200" dirty="0">
                          <a:solidFill>
                            <a:schemeClr val="tx1"/>
                          </a:solidFill>
                          <a:effectLst/>
                          <a:latin typeface="Calibri"/>
                          <a:ea typeface="+mn-ea"/>
                          <a:cs typeface="+mn-cs"/>
                        </a:rPr>
                        <a:t> </a:t>
                      </a:r>
                      <a:r>
                        <a:rPr lang="en" altLang="zh-CN" sz="1800" b="0" i="0" kern="1200" dirty="0">
                          <a:solidFill>
                            <a:schemeClr val="tx1"/>
                          </a:solidFill>
                          <a:effectLst/>
                          <a:latin typeface="Calibri"/>
                          <a:ea typeface="+mn-ea"/>
                          <a:cs typeface="+mn-cs"/>
                        </a:rPr>
                        <a:t>Stability Index </a:t>
                      </a:r>
                      <a:endParaRPr lang="zh-CN" altLang="en-US" sz="1800" b="0" i="0" kern="1200" dirty="0">
                        <a:solidFill>
                          <a:schemeClr val="tx1"/>
                        </a:solidFill>
                        <a:effectLst/>
                        <a:latin typeface="Calibri"/>
                        <a:ea typeface="+mn-ea"/>
                        <a:cs typeface="+mn-cs"/>
                      </a:endParaRPr>
                    </a:p>
                  </a:txBody>
                  <a:tcPr marL="25718" marR="25718" marT="0" marB="0">
                    <a:lnL>
                      <a:noFill/>
                    </a:lnL>
                    <a:lnR w="12700" cap="flat" cmpd="sng" algn="ctr">
                      <a:solidFill>
                        <a:sysClr val="windowText" lastClr="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66700" algn="l">
                        <a:spcBef>
                          <a:spcPts val="300"/>
                        </a:spcBef>
                        <a:spcAft>
                          <a:spcPts val="300"/>
                        </a:spcAft>
                      </a:pPr>
                      <a:r>
                        <a:rPr lang="zh-CN" altLang="zh-CN" sz="2000" kern="100" dirty="0">
                          <a:effectLst/>
                          <a:latin typeface="微软雅黑" panose="020B0503020204020204" pitchFamily="34" charset="-122"/>
                          <a:ea typeface="微软雅黑" panose="020B0503020204020204" pitchFamily="34" charset="-122"/>
                        </a:rPr>
                        <a:t>稳定</a:t>
                      </a:r>
                      <a:r>
                        <a:rPr lang="zh-CN" altLang="en-US" sz="2000" kern="100" dirty="0">
                          <a:effectLst/>
                          <a:latin typeface="微软雅黑" panose="020B0503020204020204" pitchFamily="34" charset="-122"/>
                          <a:ea typeface="微软雅黑" panose="020B0503020204020204" pitchFamily="34" charset="-122"/>
                        </a:rPr>
                        <a:t>指数，回答了哪个变量导致数据分布变化的问题</a:t>
                      </a:r>
                      <a:endPar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5718" marR="25718" marT="0" marB="0">
                    <a:lnL w="12700" cap="flat" cmpd="sng" algn="ctr">
                      <a:solidFill>
                        <a:sysClr val="windowText" lastClr="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228709"/>
                  </a:ext>
                </a:extLst>
              </a:tr>
              <a:tr h="51478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66700" algn="l">
                        <a:spcBef>
                          <a:spcPts val="300"/>
                        </a:spcBef>
                        <a:spcAft>
                          <a:spcPts val="300"/>
                        </a:spcAft>
                      </a:pPr>
                      <a:r>
                        <a:rPr 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K</a:t>
                      </a:r>
                      <a:r>
                        <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S</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 altLang="zh-CN" sz="1800" b="0" i="0" kern="1200" dirty="0">
                          <a:solidFill>
                            <a:schemeClr val="tx1"/>
                          </a:solidFill>
                          <a:effectLst/>
                          <a:latin typeface="Calibri"/>
                          <a:ea typeface="+mn-ea"/>
                          <a:cs typeface="+mn-cs"/>
                        </a:rPr>
                        <a:t>Kolmogorov-Smirnov</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5718" marR="25718" marT="0" marB="0">
                    <a:lnL>
                      <a:noFill/>
                    </a:lnL>
                    <a:lnR w="12700" cap="flat" cmpd="sng" algn="ctr">
                      <a:solidFill>
                        <a:sysClr val="windowText" lastClr="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66700" algn="l">
                        <a:spcBef>
                          <a:spcPts val="300"/>
                        </a:spcBef>
                        <a:spcAft>
                          <a:spcPts val="300"/>
                        </a:spcAft>
                      </a:pPr>
                      <a:r>
                        <a:rPr lang="zh-CN" altLang="zh-CN" sz="2000" kern="100" dirty="0">
                          <a:effectLst/>
                          <a:latin typeface="微软雅黑" panose="020B0503020204020204" pitchFamily="34" charset="-122"/>
                          <a:ea typeface="微软雅黑" panose="020B0503020204020204" pitchFamily="34" charset="-122"/>
                        </a:rPr>
                        <a:t>用于特征对于风险区分能力的评估</a:t>
                      </a:r>
                      <a:endPar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5718" marR="25718" marT="0" marB="0">
                    <a:lnL w="12700" cap="flat" cmpd="sng" algn="ctr">
                      <a:solidFill>
                        <a:sysClr val="windowText" lastClr="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1686648"/>
                  </a:ext>
                </a:extLst>
              </a:tr>
              <a:tr h="37092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66700" algn="l">
                        <a:spcBef>
                          <a:spcPts val="300"/>
                        </a:spcBef>
                        <a:spcAft>
                          <a:spcPts val="300"/>
                        </a:spcAft>
                      </a:pPr>
                      <a:r>
                        <a:rPr lang="en-US" sz="2000" b="1" kern="100" dirty="0">
                          <a:effectLst/>
                          <a:latin typeface="微软雅黑" panose="020B0503020204020204" pitchFamily="34" charset="-122"/>
                          <a:ea typeface="微软雅黑" panose="020B0503020204020204" pitchFamily="34" charset="-122"/>
                          <a:cs typeface="Times New Roman" panose="02020603050405020304" pitchFamily="18" charset="0"/>
                        </a:rPr>
                        <a:t>IV</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en" altLang="zh-CN" sz="1800" b="0" i="0" kern="1200" dirty="0">
                          <a:solidFill>
                            <a:schemeClr val="tx1"/>
                          </a:solidFill>
                          <a:effectLst/>
                          <a:latin typeface="Calibri"/>
                          <a:ea typeface="+mn-ea"/>
                          <a:cs typeface="+mn-cs"/>
                        </a:rPr>
                        <a:t>Information Value</a:t>
                      </a:r>
                      <a:endParaRPr lang="zh-CN" altLang="en-US" sz="1800" b="0" i="0" kern="1200" dirty="0">
                        <a:solidFill>
                          <a:schemeClr val="tx1"/>
                        </a:solidFill>
                        <a:effectLst/>
                        <a:latin typeface="Calibri"/>
                        <a:ea typeface="+mn-ea"/>
                        <a:cs typeface="+mn-cs"/>
                      </a:endParaRPr>
                    </a:p>
                  </a:txBody>
                  <a:tcPr marL="25718" marR="25718" marT="0" marB="0">
                    <a:lnL>
                      <a:noFill/>
                    </a:lnL>
                    <a:lnR w="12700" cap="flat" cmpd="sng" algn="ctr">
                      <a:solidFill>
                        <a:sysClr val="windowText" lastClr="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66700" algn="l">
                        <a:spcBef>
                          <a:spcPts val="300"/>
                        </a:spcBef>
                        <a:spcAft>
                          <a:spcPts val="300"/>
                        </a:spcAft>
                      </a:pPr>
                      <a:r>
                        <a:rPr lang="zh-CN" altLang="zh-CN" sz="2000" kern="100" dirty="0">
                          <a:effectLst/>
                          <a:latin typeface="微软雅黑" panose="020B0503020204020204" pitchFamily="34" charset="-122"/>
                          <a:ea typeface="微软雅黑" panose="020B0503020204020204" pitchFamily="34" charset="-122"/>
                        </a:rPr>
                        <a:t>特征预测能力评估</a:t>
                      </a:r>
                      <a:endPar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25718" marR="25718" marT="0" marB="0">
                    <a:lnL w="12700" cap="flat" cmpd="sng" algn="ctr">
                      <a:solidFill>
                        <a:sysClr val="windowText" lastClr="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06865403"/>
                  </a:ext>
                </a:extLst>
              </a:tr>
            </a:tbl>
          </a:graphicData>
        </a:graphic>
      </p:graphicFrame>
    </p:spTree>
    <p:extLst>
      <p:ext uri="{BB962C8B-B14F-4D97-AF65-F5344CB8AC3E}">
        <p14:creationId xmlns:p14="http://schemas.microsoft.com/office/powerpoint/2010/main" val="5835872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圆角矩形 22">
            <a:extLst>
              <a:ext uri="{FF2B5EF4-FFF2-40B4-BE49-F238E27FC236}">
                <a16:creationId xmlns:a16="http://schemas.microsoft.com/office/drawing/2014/main" id="{4BAC007B-504B-C644-462B-9A6B5D1B614E}"/>
              </a:ext>
            </a:extLst>
          </p:cNvPr>
          <p:cNvSpPr/>
          <p:nvPr/>
        </p:nvSpPr>
        <p:spPr>
          <a:xfrm>
            <a:off x="2121455" y="3478520"/>
            <a:ext cx="5026477" cy="1295922"/>
          </a:xfrm>
          <a:prstGeom prst="roundRect">
            <a:avLst/>
          </a:prstGeom>
          <a:solidFill>
            <a:schemeClr val="bg1">
              <a:lumMod val="95000"/>
            </a:schemeClr>
          </a:solidFill>
          <a:ln w="19050">
            <a:solidFill>
              <a:schemeClr val="tx1">
                <a:lumMod val="60000"/>
                <a:lumOff val="40000"/>
              </a:schemeClr>
            </a:solidFill>
            <a:prstDash val="dash"/>
          </a:ln>
        </p:spPr>
        <p:style>
          <a:lnRef idx="2">
            <a:schemeClr val="accent4"/>
          </a:lnRef>
          <a:fillRef idx="1">
            <a:schemeClr val="lt1"/>
          </a:fillRef>
          <a:effectRef idx="0">
            <a:schemeClr val="accent4"/>
          </a:effectRef>
          <a:fontRef idx="minor">
            <a:schemeClr val="dk1"/>
          </a:fontRef>
        </p:style>
        <p:txBody>
          <a:bodyPr rtlCol="0" anchor="ctr"/>
          <a:lstStyle/>
          <a:p>
            <a:endParaRPr lang="zh-CN" altLang="en-US" sz="1400" dirty="0">
              <a:latin typeface="Microsoft YaHei" panose="020B0503020204020204" pitchFamily="34" charset="-122"/>
              <a:ea typeface="Microsoft YaHei" panose="020B0503020204020204" pitchFamily="34" charset="-122"/>
            </a:endParaRPr>
          </a:p>
        </p:txBody>
      </p:sp>
      <p:sp>
        <p:nvSpPr>
          <p:cNvPr id="2" name="标题 1">
            <a:extLst>
              <a:ext uri="{FF2B5EF4-FFF2-40B4-BE49-F238E27FC236}">
                <a16:creationId xmlns:a16="http://schemas.microsoft.com/office/drawing/2014/main" id="{C55E4CC7-E9A6-543E-5A9A-965A6939AEBA}"/>
              </a:ext>
            </a:extLst>
          </p:cNvPr>
          <p:cNvSpPr>
            <a:spLocks noGrp="1"/>
          </p:cNvSpPr>
          <p:nvPr>
            <p:ph type="title"/>
          </p:nvPr>
        </p:nvSpPr>
        <p:spPr/>
        <p:txBody>
          <a:bodyPr/>
          <a:lstStyle/>
          <a:p>
            <a:r>
              <a:rPr kumimoji="1" lang="zh-CN" altLang="en-US" dirty="0"/>
              <a:t>特征稳定性测试架构</a:t>
            </a:r>
          </a:p>
        </p:txBody>
      </p:sp>
      <p:sp>
        <p:nvSpPr>
          <p:cNvPr id="4" name="文本框 3">
            <a:extLst>
              <a:ext uri="{FF2B5EF4-FFF2-40B4-BE49-F238E27FC236}">
                <a16:creationId xmlns:a16="http://schemas.microsoft.com/office/drawing/2014/main" id="{C3497FA6-2C17-2451-05FD-F1FDBFD94897}"/>
              </a:ext>
            </a:extLst>
          </p:cNvPr>
          <p:cNvSpPr txBox="1"/>
          <p:nvPr/>
        </p:nvSpPr>
        <p:spPr>
          <a:xfrm>
            <a:off x="2121455" y="2733698"/>
            <a:ext cx="806705" cy="276999"/>
          </a:xfrm>
          <a:prstGeom prst="rect">
            <a:avLst/>
          </a:prstGeom>
          <a:noFill/>
        </p:spPr>
        <p:txBody>
          <a:bodyPr wrap="square">
            <a:spAutoFit/>
          </a:bodyPr>
          <a:lstStyle/>
          <a:p>
            <a:r>
              <a:rPr lang="zh-CN" altLang="en-US" sz="1200" dirty="0">
                <a:latin typeface="Microsoft YaHei" panose="020B0503020204020204" pitchFamily="34" charset="-122"/>
                <a:ea typeface="Microsoft YaHei" panose="020B0503020204020204" pitchFamily="34" charset="-122"/>
              </a:rPr>
              <a:t>离线diff</a:t>
            </a:r>
          </a:p>
        </p:txBody>
      </p:sp>
      <p:sp>
        <p:nvSpPr>
          <p:cNvPr id="5" name="圆角矩形 4">
            <a:extLst>
              <a:ext uri="{FF2B5EF4-FFF2-40B4-BE49-F238E27FC236}">
                <a16:creationId xmlns:a16="http://schemas.microsoft.com/office/drawing/2014/main" id="{ACEE46CC-7281-74E6-4214-E9AB1B62AF65}"/>
              </a:ext>
            </a:extLst>
          </p:cNvPr>
          <p:cNvSpPr/>
          <p:nvPr/>
        </p:nvSpPr>
        <p:spPr>
          <a:xfrm>
            <a:off x="508123" y="1055478"/>
            <a:ext cx="1076632" cy="452284"/>
          </a:xfrm>
          <a:prstGeom prst="roundRect">
            <a:avLst/>
          </a:prstGeom>
          <a:solidFill>
            <a:schemeClr val="accent4">
              <a:lumMod val="20000"/>
              <a:lumOff val="80000"/>
            </a:schemeClr>
          </a:solidFill>
          <a:ln w="19050">
            <a:solidFill>
              <a:schemeClr val="tx1">
                <a:lumMod val="60000"/>
                <a:lumOff val="4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lnSpc>
                <a:spcPct val="120000"/>
              </a:lnSpc>
            </a:pPr>
            <a:r>
              <a:rPr lang="zh-CN" altLang="en-US" sz="1600" dirty="0">
                <a:latin typeface="Microsoft YaHei" panose="020B0503020204020204" pitchFamily="34" charset="-122"/>
                <a:ea typeface="Microsoft YaHei" panose="020B0503020204020204" pitchFamily="34" charset="-122"/>
              </a:rPr>
              <a:t>样本获取</a:t>
            </a:r>
          </a:p>
        </p:txBody>
      </p:sp>
      <p:sp>
        <p:nvSpPr>
          <p:cNvPr id="6" name="圆角矩形 5">
            <a:extLst>
              <a:ext uri="{FF2B5EF4-FFF2-40B4-BE49-F238E27FC236}">
                <a16:creationId xmlns:a16="http://schemas.microsoft.com/office/drawing/2014/main" id="{45BC5FD2-AAA4-6907-A7FD-C5E02ABF954A}"/>
              </a:ext>
            </a:extLst>
          </p:cNvPr>
          <p:cNvSpPr/>
          <p:nvPr/>
        </p:nvSpPr>
        <p:spPr>
          <a:xfrm>
            <a:off x="302341" y="2017345"/>
            <a:ext cx="1494503" cy="452284"/>
          </a:xfrm>
          <a:prstGeom prst="roundRect">
            <a:avLst/>
          </a:prstGeom>
          <a:solidFill>
            <a:schemeClr val="accent4">
              <a:lumMod val="20000"/>
              <a:lumOff val="80000"/>
            </a:schemeClr>
          </a:solidFill>
          <a:ln w="19050">
            <a:solidFill>
              <a:schemeClr val="tx1">
                <a:lumMod val="60000"/>
                <a:lumOff val="4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lnSpc>
                <a:spcPct val="120000"/>
              </a:lnSpc>
            </a:pPr>
            <a:r>
              <a:rPr lang="en" altLang="zh-CN" sz="1600" dirty="0">
                <a:latin typeface="Microsoft YaHei" panose="020B0503020204020204" pitchFamily="34" charset="-122"/>
                <a:ea typeface="Microsoft YaHei" panose="020B0503020204020204" pitchFamily="34" charset="-122"/>
              </a:rPr>
              <a:t>D</a:t>
            </a:r>
            <a:r>
              <a:rPr lang="en-US" altLang="zh-CN" sz="1600" dirty="0">
                <a:latin typeface="Microsoft YaHei" panose="020B0503020204020204" pitchFamily="34" charset="-122"/>
                <a:ea typeface="Microsoft YaHei" panose="020B0503020204020204" pitchFamily="34" charset="-122"/>
              </a:rPr>
              <a:t>if</a:t>
            </a:r>
            <a:r>
              <a:rPr lang="zh-CN" altLang="en-US" sz="1600" dirty="0">
                <a:latin typeface="Microsoft YaHei" panose="020B0503020204020204" pitchFamily="34" charset="-122"/>
                <a:ea typeface="Microsoft YaHei" panose="020B0503020204020204" pitchFamily="34" charset="-122"/>
              </a:rPr>
              <a:t>f 处理模块</a:t>
            </a:r>
          </a:p>
        </p:txBody>
      </p:sp>
      <p:sp>
        <p:nvSpPr>
          <p:cNvPr id="7" name="圆角矩形 6">
            <a:extLst>
              <a:ext uri="{FF2B5EF4-FFF2-40B4-BE49-F238E27FC236}">
                <a16:creationId xmlns:a16="http://schemas.microsoft.com/office/drawing/2014/main" id="{921B1381-6E9D-E56D-A57B-CDEC33868940}"/>
              </a:ext>
            </a:extLst>
          </p:cNvPr>
          <p:cNvSpPr/>
          <p:nvPr/>
        </p:nvSpPr>
        <p:spPr>
          <a:xfrm>
            <a:off x="299188" y="3267478"/>
            <a:ext cx="1494503" cy="452284"/>
          </a:xfrm>
          <a:prstGeom prst="roundRect">
            <a:avLst/>
          </a:prstGeom>
          <a:solidFill>
            <a:schemeClr val="accent4">
              <a:lumMod val="20000"/>
              <a:lumOff val="80000"/>
            </a:schemeClr>
          </a:solidFill>
          <a:ln w="19050">
            <a:solidFill>
              <a:schemeClr val="tx1">
                <a:lumMod val="60000"/>
                <a:lumOff val="4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lnSpc>
                <a:spcPct val="120000"/>
              </a:lnSpc>
            </a:pPr>
            <a:r>
              <a:rPr lang="en" altLang="zh-CN" sz="1600" dirty="0">
                <a:latin typeface="Microsoft YaHei" panose="020B0503020204020204" pitchFamily="34" charset="-122"/>
                <a:ea typeface="Microsoft YaHei" panose="020B0503020204020204" pitchFamily="34" charset="-122"/>
              </a:rPr>
              <a:t>D</a:t>
            </a:r>
            <a:r>
              <a:rPr lang="en-US" altLang="zh-CN" sz="1600" dirty="0">
                <a:latin typeface="Microsoft YaHei" panose="020B0503020204020204" pitchFamily="34" charset="-122"/>
                <a:ea typeface="Microsoft YaHei" panose="020B0503020204020204" pitchFamily="34" charset="-122"/>
              </a:rPr>
              <a:t>if</a:t>
            </a:r>
            <a:r>
              <a:rPr lang="zh-CN" altLang="en-US" sz="1600" dirty="0">
                <a:latin typeface="Microsoft YaHei" panose="020B0503020204020204" pitchFamily="34" charset="-122"/>
                <a:ea typeface="Microsoft YaHei" panose="020B0503020204020204" pitchFamily="34" charset="-122"/>
              </a:rPr>
              <a:t>f 处理结果</a:t>
            </a:r>
          </a:p>
        </p:txBody>
      </p:sp>
      <p:sp>
        <p:nvSpPr>
          <p:cNvPr id="8" name="圆角矩形 7">
            <a:extLst>
              <a:ext uri="{FF2B5EF4-FFF2-40B4-BE49-F238E27FC236}">
                <a16:creationId xmlns:a16="http://schemas.microsoft.com/office/drawing/2014/main" id="{489B2E4E-3EB5-8618-362E-9FA795089B0E}"/>
              </a:ext>
            </a:extLst>
          </p:cNvPr>
          <p:cNvSpPr/>
          <p:nvPr/>
        </p:nvSpPr>
        <p:spPr>
          <a:xfrm>
            <a:off x="2991307" y="1092704"/>
            <a:ext cx="1732936" cy="544461"/>
          </a:xfrm>
          <a:prstGeom prst="roundRect">
            <a:avLst/>
          </a:prstGeom>
          <a:ln w="19050">
            <a:solidFill>
              <a:schemeClr val="tx1">
                <a:lumMod val="60000"/>
                <a:lumOff val="40000"/>
              </a:schemeClr>
            </a:solidFill>
          </a:ln>
        </p:spPr>
        <p:style>
          <a:lnRef idx="2">
            <a:schemeClr val="accent4"/>
          </a:lnRef>
          <a:fillRef idx="1">
            <a:schemeClr val="lt1"/>
          </a:fillRef>
          <a:effectRef idx="0">
            <a:schemeClr val="accent4"/>
          </a:effectRef>
          <a:fontRef idx="minor">
            <a:schemeClr val="dk1"/>
          </a:fontRef>
        </p:style>
        <p:txBody>
          <a:bodyPr rtlCol="0" anchor="ctr"/>
          <a:lstStyle/>
          <a:p>
            <a:r>
              <a:rPr lang="zh-CN" altLang="en-US" sz="1400" dirty="0">
                <a:latin typeface="Microsoft YaHei" panose="020B0503020204020204" pitchFamily="34" charset="-122"/>
                <a:ea typeface="Microsoft YaHei" panose="020B0503020204020204" pitchFamily="34" charset="-122"/>
              </a:rPr>
              <a:t>MapReduce请求</a:t>
            </a:r>
          </a:p>
          <a:p>
            <a:r>
              <a:rPr lang="zh-CN" altLang="en-US" sz="1400" dirty="0">
                <a:latin typeface="Microsoft YaHei" panose="020B0503020204020204" pitchFamily="34" charset="-122"/>
                <a:ea typeface="Microsoft YaHei" panose="020B0503020204020204" pitchFamily="34" charset="-122"/>
              </a:rPr>
              <a:t>在线的不同环境</a:t>
            </a:r>
          </a:p>
        </p:txBody>
      </p:sp>
      <p:sp>
        <p:nvSpPr>
          <p:cNvPr id="9" name="圆角矩形 8">
            <a:extLst>
              <a:ext uri="{FF2B5EF4-FFF2-40B4-BE49-F238E27FC236}">
                <a16:creationId xmlns:a16="http://schemas.microsoft.com/office/drawing/2014/main" id="{8DDE95A2-42B4-7B4A-171E-5E182A4366E4}"/>
              </a:ext>
            </a:extLst>
          </p:cNvPr>
          <p:cNvSpPr/>
          <p:nvPr/>
        </p:nvSpPr>
        <p:spPr>
          <a:xfrm>
            <a:off x="2991307" y="1971967"/>
            <a:ext cx="1732936" cy="544461"/>
          </a:xfrm>
          <a:prstGeom prst="roundRect">
            <a:avLst/>
          </a:prstGeom>
          <a:ln w="19050">
            <a:solidFill>
              <a:schemeClr val="tx1">
                <a:lumMod val="60000"/>
                <a:lumOff val="40000"/>
              </a:schemeClr>
            </a:solidFill>
          </a:ln>
        </p:spPr>
        <p:style>
          <a:lnRef idx="2">
            <a:schemeClr val="accent4"/>
          </a:lnRef>
          <a:fillRef idx="1">
            <a:schemeClr val="lt1"/>
          </a:fillRef>
          <a:effectRef idx="0">
            <a:schemeClr val="accent4"/>
          </a:effectRef>
          <a:fontRef idx="minor">
            <a:schemeClr val="dk1"/>
          </a:fontRef>
        </p:style>
        <p:txBody>
          <a:bodyPr rtlCol="0" anchor="ctr"/>
          <a:lstStyle/>
          <a:p>
            <a:r>
              <a:rPr lang="zh-CN" altLang="en-US" sz="1400" dirty="0">
                <a:latin typeface="Microsoft YaHei" panose="020B0503020204020204" pitchFamily="34" charset="-122"/>
                <a:ea typeface="Microsoft YaHei" panose="020B0503020204020204" pitchFamily="34" charset="-122"/>
              </a:rPr>
              <a:t>MapReduce请求</a:t>
            </a:r>
          </a:p>
          <a:p>
            <a:r>
              <a:rPr lang="zh-CN" altLang="en-US" sz="1400" dirty="0">
                <a:latin typeface="Microsoft YaHei" panose="020B0503020204020204" pitchFamily="34" charset="-122"/>
                <a:ea typeface="Microsoft YaHei" panose="020B0503020204020204" pitchFamily="34" charset="-122"/>
              </a:rPr>
              <a:t>在线接口</a:t>
            </a:r>
          </a:p>
        </p:txBody>
      </p:sp>
      <p:sp>
        <p:nvSpPr>
          <p:cNvPr id="10" name="圆角矩形 9">
            <a:extLst>
              <a:ext uri="{FF2B5EF4-FFF2-40B4-BE49-F238E27FC236}">
                <a16:creationId xmlns:a16="http://schemas.microsoft.com/office/drawing/2014/main" id="{48BA2839-AF63-C1DF-61A7-CA297AFF8D89}"/>
              </a:ext>
            </a:extLst>
          </p:cNvPr>
          <p:cNvSpPr/>
          <p:nvPr/>
        </p:nvSpPr>
        <p:spPr>
          <a:xfrm>
            <a:off x="2991307" y="2826871"/>
            <a:ext cx="1337803" cy="428929"/>
          </a:xfrm>
          <a:prstGeom prst="roundRect">
            <a:avLst/>
          </a:prstGeom>
          <a:ln w="19050">
            <a:solidFill>
              <a:schemeClr val="tx1">
                <a:lumMod val="60000"/>
                <a:lumOff val="40000"/>
              </a:schemeClr>
            </a:solidFill>
          </a:ln>
        </p:spPr>
        <p:style>
          <a:lnRef idx="2">
            <a:schemeClr val="accent4"/>
          </a:lnRef>
          <a:fillRef idx="1">
            <a:schemeClr val="lt1"/>
          </a:fillRef>
          <a:effectRef idx="0">
            <a:schemeClr val="accent4"/>
          </a:effectRef>
          <a:fontRef idx="minor">
            <a:schemeClr val="dk1"/>
          </a:fontRef>
        </p:style>
        <p:txBody>
          <a:bodyPr rtlCol="0" anchor="ctr"/>
          <a:lstStyle/>
          <a:p>
            <a:r>
              <a:rPr lang="zh-CN" altLang="en-US" sz="1400" dirty="0">
                <a:latin typeface="Microsoft YaHei" panose="020B0503020204020204" pitchFamily="34" charset="-122"/>
                <a:ea typeface="Microsoft YaHei" panose="020B0503020204020204" pitchFamily="34" charset="-122"/>
              </a:rPr>
              <a:t>获取离线特征</a:t>
            </a:r>
          </a:p>
        </p:txBody>
      </p:sp>
      <p:cxnSp>
        <p:nvCxnSpPr>
          <p:cNvPr id="11" name="肘形连接符 10">
            <a:extLst>
              <a:ext uri="{FF2B5EF4-FFF2-40B4-BE49-F238E27FC236}">
                <a16:creationId xmlns:a16="http://schemas.microsoft.com/office/drawing/2014/main" id="{D3FF33D6-0F58-603D-3C52-38AC33514980}"/>
              </a:ext>
            </a:extLst>
          </p:cNvPr>
          <p:cNvCxnSpPr>
            <a:stCxn id="6" idx="3"/>
            <a:endCxn id="8" idx="1"/>
          </p:cNvCxnSpPr>
          <p:nvPr/>
        </p:nvCxnSpPr>
        <p:spPr>
          <a:xfrm flipV="1">
            <a:off x="1796844" y="1364935"/>
            <a:ext cx="1194463" cy="878552"/>
          </a:xfrm>
          <a:prstGeom prst="bentConnector3">
            <a:avLst>
              <a:gd name="adj1" fmla="val 2201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肘形连接符 11">
            <a:extLst>
              <a:ext uri="{FF2B5EF4-FFF2-40B4-BE49-F238E27FC236}">
                <a16:creationId xmlns:a16="http://schemas.microsoft.com/office/drawing/2014/main" id="{A869BB34-68FD-6378-DD58-5FCE8F596321}"/>
              </a:ext>
            </a:extLst>
          </p:cNvPr>
          <p:cNvCxnSpPr>
            <a:cxnSpLocks/>
            <a:stCxn id="6" idx="3"/>
            <a:endCxn id="9" idx="1"/>
          </p:cNvCxnSpPr>
          <p:nvPr/>
        </p:nvCxnSpPr>
        <p:spPr>
          <a:xfrm>
            <a:off x="1796844" y="2243487"/>
            <a:ext cx="1194463" cy="71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肘形连接符 12">
            <a:extLst>
              <a:ext uri="{FF2B5EF4-FFF2-40B4-BE49-F238E27FC236}">
                <a16:creationId xmlns:a16="http://schemas.microsoft.com/office/drawing/2014/main" id="{D7BEB678-B774-0C82-E5CF-7109E8D7B4B5}"/>
              </a:ext>
            </a:extLst>
          </p:cNvPr>
          <p:cNvCxnSpPr>
            <a:cxnSpLocks/>
            <a:stCxn id="6" idx="3"/>
            <a:endCxn id="10" idx="1"/>
          </p:cNvCxnSpPr>
          <p:nvPr/>
        </p:nvCxnSpPr>
        <p:spPr>
          <a:xfrm>
            <a:off x="1796844" y="2243487"/>
            <a:ext cx="1194463" cy="797849"/>
          </a:xfrm>
          <a:prstGeom prst="bentConnector3">
            <a:avLst>
              <a:gd name="adj1" fmla="val 22836"/>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圆角矩形 13">
            <a:extLst>
              <a:ext uri="{FF2B5EF4-FFF2-40B4-BE49-F238E27FC236}">
                <a16:creationId xmlns:a16="http://schemas.microsoft.com/office/drawing/2014/main" id="{BB90EA55-8B8A-FD84-D2CE-419A36E4DE13}"/>
              </a:ext>
            </a:extLst>
          </p:cNvPr>
          <p:cNvSpPr/>
          <p:nvPr/>
        </p:nvSpPr>
        <p:spPr>
          <a:xfrm>
            <a:off x="5354120" y="2021032"/>
            <a:ext cx="1337803" cy="444909"/>
          </a:xfrm>
          <a:prstGeom prst="roundRect">
            <a:avLst/>
          </a:prstGeom>
          <a:ln w="19050">
            <a:solidFill>
              <a:schemeClr val="tx1">
                <a:lumMod val="60000"/>
                <a:lumOff val="40000"/>
              </a:schemeClr>
            </a:solidFill>
          </a:ln>
        </p:spPr>
        <p:style>
          <a:lnRef idx="2">
            <a:schemeClr val="accent4"/>
          </a:lnRef>
          <a:fillRef idx="1">
            <a:schemeClr val="lt1"/>
          </a:fillRef>
          <a:effectRef idx="0">
            <a:schemeClr val="accent4"/>
          </a:effectRef>
          <a:fontRef idx="minor">
            <a:schemeClr val="dk1"/>
          </a:fontRef>
        </p:style>
        <p:txBody>
          <a:bodyPr rtlCol="0" anchor="ctr"/>
          <a:lstStyle/>
          <a:p>
            <a:r>
              <a:rPr lang="zh-CN" altLang="en-US" sz="1400" dirty="0">
                <a:latin typeface="Microsoft YaHei" panose="020B0503020204020204" pitchFamily="34" charset="-122"/>
                <a:ea typeface="Microsoft YaHei" panose="020B0503020204020204" pitchFamily="34" charset="-122"/>
              </a:rPr>
              <a:t>获取离线特征</a:t>
            </a:r>
          </a:p>
        </p:txBody>
      </p:sp>
      <p:cxnSp>
        <p:nvCxnSpPr>
          <p:cNvPr id="15" name="肘形连接符 14">
            <a:extLst>
              <a:ext uri="{FF2B5EF4-FFF2-40B4-BE49-F238E27FC236}">
                <a16:creationId xmlns:a16="http://schemas.microsoft.com/office/drawing/2014/main" id="{82582091-F48D-A2A4-F455-5161C5D2DC11}"/>
              </a:ext>
            </a:extLst>
          </p:cNvPr>
          <p:cNvCxnSpPr>
            <a:cxnSpLocks/>
            <a:stCxn id="9" idx="3"/>
            <a:endCxn id="14" idx="1"/>
          </p:cNvCxnSpPr>
          <p:nvPr/>
        </p:nvCxnSpPr>
        <p:spPr>
          <a:xfrm flipV="1">
            <a:off x="4724243" y="2243487"/>
            <a:ext cx="629877" cy="71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圆角矩形 15">
            <a:extLst>
              <a:ext uri="{FF2B5EF4-FFF2-40B4-BE49-F238E27FC236}">
                <a16:creationId xmlns:a16="http://schemas.microsoft.com/office/drawing/2014/main" id="{2C34954D-3CFF-A791-1D7E-6E98B11105BB}"/>
              </a:ext>
            </a:extLst>
          </p:cNvPr>
          <p:cNvSpPr/>
          <p:nvPr/>
        </p:nvSpPr>
        <p:spPr>
          <a:xfrm>
            <a:off x="7275563" y="1971255"/>
            <a:ext cx="1337803" cy="544461"/>
          </a:xfrm>
          <a:prstGeom prst="roundRect">
            <a:avLst/>
          </a:prstGeom>
          <a:ln w="19050">
            <a:solidFill>
              <a:schemeClr val="tx1">
                <a:lumMod val="60000"/>
                <a:lumOff val="40000"/>
              </a:schemeClr>
            </a:solidFill>
          </a:ln>
        </p:spPr>
        <p:style>
          <a:lnRef idx="2">
            <a:schemeClr val="accent4"/>
          </a:lnRef>
          <a:fillRef idx="1">
            <a:schemeClr val="lt1"/>
          </a:fillRef>
          <a:effectRef idx="0">
            <a:schemeClr val="accent4"/>
          </a:effectRef>
          <a:fontRef idx="minor">
            <a:schemeClr val="dk1"/>
          </a:fontRef>
        </p:style>
        <p:txBody>
          <a:bodyPr rtlCol="0" anchor="ctr"/>
          <a:lstStyle/>
          <a:p>
            <a:r>
              <a:rPr lang="zh-CN" altLang="en-US" sz="1400" dirty="0">
                <a:latin typeface="Microsoft YaHei" panose="020B0503020204020204" pitchFamily="34" charset="-122"/>
                <a:ea typeface="Microsoft YaHei" panose="020B0503020204020204" pitchFamily="34" charset="-122"/>
              </a:rPr>
              <a:t>统一dif</a:t>
            </a:r>
            <a:r>
              <a:rPr lang="en-US" altLang="zh-CN" sz="1400" dirty="0">
                <a:latin typeface="Microsoft YaHei" panose="020B0503020204020204" pitchFamily="34" charset="-122"/>
                <a:ea typeface="Microsoft YaHei" panose="020B0503020204020204" pitchFamily="34" charset="-122"/>
              </a:rPr>
              <a:t>f</a:t>
            </a:r>
            <a:r>
              <a:rPr lang="zh-CN" altLang="en-US" sz="1400" dirty="0">
                <a:latin typeface="Microsoft YaHei" panose="020B0503020204020204" pitchFamily="34" charset="-122"/>
                <a:ea typeface="Microsoft YaHei" panose="020B0503020204020204" pitchFamily="34" charset="-122"/>
              </a:rPr>
              <a:t>脚本</a:t>
            </a:r>
          </a:p>
        </p:txBody>
      </p:sp>
      <p:cxnSp>
        <p:nvCxnSpPr>
          <p:cNvPr id="17" name="肘形连接符 16">
            <a:extLst>
              <a:ext uri="{FF2B5EF4-FFF2-40B4-BE49-F238E27FC236}">
                <a16:creationId xmlns:a16="http://schemas.microsoft.com/office/drawing/2014/main" id="{E1786E84-6622-7C61-246F-261B6DDF66DA}"/>
              </a:ext>
            </a:extLst>
          </p:cNvPr>
          <p:cNvCxnSpPr>
            <a:cxnSpLocks/>
            <a:stCxn id="14" idx="3"/>
            <a:endCxn id="16" idx="1"/>
          </p:cNvCxnSpPr>
          <p:nvPr/>
        </p:nvCxnSpPr>
        <p:spPr>
          <a:xfrm flipV="1">
            <a:off x="6691923" y="2243486"/>
            <a:ext cx="583640" cy="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圆角矩形 17">
            <a:extLst>
              <a:ext uri="{FF2B5EF4-FFF2-40B4-BE49-F238E27FC236}">
                <a16:creationId xmlns:a16="http://schemas.microsoft.com/office/drawing/2014/main" id="{83E83728-C203-B949-F5C3-38527AE3701A}"/>
              </a:ext>
            </a:extLst>
          </p:cNvPr>
          <p:cNvSpPr/>
          <p:nvPr/>
        </p:nvSpPr>
        <p:spPr>
          <a:xfrm>
            <a:off x="2376412" y="3585085"/>
            <a:ext cx="1337803" cy="452284"/>
          </a:xfrm>
          <a:prstGeom prst="roundRect">
            <a:avLst/>
          </a:prstGeom>
          <a:ln w="19050">
            <a:solidFill>
              <a:schemeClr val="tx1">
                <a:lumMod val="60000"/>
                <a:lumOff val="40000"/>
              </a:schemeClr>
            </a:solidFill>
          </a:ln>
        </p:spPr>
        <p:style>
          <a:lnRef idx="2">
            <a:schemeClr val="accent4"/>
          </a:lnRef>
          <a:fillRef idx="1">
            <a:schemeClr val="lt1"/>
          </a:fillRef>
          <a:effectRef idx="0">
            <a:schemeClr val="accent4"/>
          </a:effectRef>
          <a:fontRef idx="minor">
            <a:schemeClr val="dk1"/>
          </a:fontRef>
        </p:style>
        <p:txBody>
          <a:bodyPr rtlCol="0" anchor="ctr"/>
          <a:lstStyle/>
          <a:p>
            <a:r>
              <a:rPr lang="zh-CN" altLang="en-US" sz="1400" dirty="0">
                <a:latin typeface="Microsoft YaHei" panose="020B0503020204020204" pitchFamily="34" charset="-122"/>
                <a:ea typeface="Microsoft YaHei" panose="020B0503020204020204" pitchFamily="34" charset="-122"/>
              </a:rPr>
              <a:t>各环境下的整体覆盖率</a:t>
            </a:r>
          </a:p>
        </p:txBody>
      </p:sp>
      <p:sp>
        <p:nvSpPr>
          <p:cNvPr id="19" name="圆角矩形 18">
            <a:extLst>
              <a:ext uri="{FF2B5EF4-FFF2-40B4-BE49-F238E27FC236}">
                <a16:creationId xmlns:a16="http://schemas.microsoft.com/office/drawing/2014/main" id="{C5FC8B57-70C5-F9CC-444F-456693CC6D2C}"/>
              </a:ext>
            </a:extLst>
          </p:cNvPr>
          <p:cNvSpPr/>
          <p:nvPr/>
        </p:nvSpPr>
        <p:spPr>
          <a:xfrm>
            <a:off x="2376412" y="4198940"/>
            <a:ext cx="1855611" cy="452284"/>
          </a:xfrm>
          <a:prstGeom prst="roundRect">
            <a:avLst/>
          </a:prstGeom>
          <a:ln w="19050">
            <a:solidFill>
              <a:schemeClr val="tx1">
                <a:lumMod val="60000"/>
                <a:lumOff val="40000"/>
              </a:schemeClr>
            </a:solidFill>
          </a:ln>
        </p:spPr>
        <p:style>
          <a:lnRef idx="2">
            <a:schemeClr val="accent4"/>
          </a:lnRef>
          <a:fillRef idx="1">
            <a:schemeClr val="lt1"/>
          </a:fillRef>
          <a:effectRef idx="0">
            <a:schemeClr val="accent4"/>
          </a:effectRef>
          <a:fontRef idx="minor">
            <a:schemeClr val="dk1"/>
          </a:fontRef>
        </p:style>
        <p:txBody>
          <a:bodyPr rtlCol="0" anchor="ctr"/>
          <a:lstStyle/>
          <a:p>
            <a:r>
              <a:rPr lang="zh-CN" altLang="en-US" sz="1400" dirty="0">
                <a:latin typeface="Microsoft YaHei" panose="020B0503020204020204" pitchFamily="34" charset="-122"/>
                <a:ea typeface="Microsoft YaHei" panose="020B0503020204020204" pitchFamily="34" charset="-122"/>
              </a:rPr>
              <a:t>相同覆盖下的diff样本及对应的特征</a:t>
            </a:r>
          </a:p>
        </p:txBody>
      </p:sp>
      <p:sp>
        <p:nvSpPr>
          <p:cNvPr id="20" name="圆角矩形 19">
            <a:extLst>
              <a:ext uri="{FF2B5EF4-FFF2-40B4-BE49-F238E27FC236}">
                <a16:creationId xmlns:a16="http://schemas.microsoft.com/office/drawing/2014/main" id="{9FFCA425-3C0C-D892-AD2B-B620A91EF5B8}"/>
              </a:ext>
            </a:extLst>
          </p:cNvPr>
          <p:cNvSpPr/>
          <p:nvPr/>
        </p:nvSpPr>
        <p:spPr>
          <a:xfrm>
            <a:off x="4541241" y="4198940"/>
            <a:ext cx="1732937" cy="452284"/>
          </a:xfrm>
          <a:prstGeom prst="roundRect">
            <a:avLst/>
          </a:prstGeom>
          <a:ln w="19050">
            <a:solidFill>
              <a:schemeClr val="tx1">
                <a:lumMod val="60000"/>
                <a:lumOff val="40000"/>
              </a:schemeClr>
            </a:solidFill>
          </a:ln>
        </p:spPr>
        <p:style>
          <a:lnRef idx="2">
            <a:schemeClr val="accent4"/>
          </a:lnRef>
          <a:fillRef idx="1">
            <a:schemeClr val="lt1"/>
          </a:fillRef>
          <a:effectRef idx="0">
            <a:schemeClr val="accent4"/>
          </a:effectRef>
          <a:fontRef idx="minor">
            <a:schemeClr val="dk1"/>
          </a:fontRef>
        </p:style>
        <p:txBody>
          <a:bodyPr rtlCol="0" anchor="ctr"/>
          <a:lstStyle/>
          <a:p>
            <a:r>
              <a:rPr lang="zh-CN" altLang="en-US" sz="1400" dirty="0">
                <a:latin typeface="Microsoft YaHei" panose="020B0503020204020204" pitchFamily="34" charset="-122"/>
                <a:ea typeface="Microsoft YaHei" panose="020B0503020204020204" pitchFamily="34" charset="-122"/>
              </a:rPr>
              <a:t>每维特征的diff率</a:t>
            </a:r>
          </a:p>
        </p:txBody>
      </p:sp>
      <p:sp>
        <p:nvSpPr>
          <p:cNvPr id="21" name="圆角矩形 20">
            <a:extLst>
              <a:ext uri="{FF2B5EF4-FFF2-40B4-BE49-F238E27FC236}">
                <a16:creationId xmlns:a16="http://schemas.microsoft.com/office/drawing/2014/main" id="{7A648E23-BB47-0D19-8D26-8C1D02BAC125}"/>
              </a:ext>
            </a:extLst>
          </p:cNvPr>
          <p:cNvSpPr/>
          <p:nvPr/>
        </p:nvSpPr>
        <p:spPr>
          <a:xfrm>
            <a:off x="3952031" y="3587282"/>
            <a:ext cx="1337803" cy="452284"/>
          </a:xfrm>
          <a:prstGeom prst="roundRect">
            <a:avLst/>
          </a:prstGeom>
          <a:ln w="19050">
            <a:solidFill>
              <a:schemeClr val="tx1">
                <a:lumMod val="60000"/>
                <a:lumOff val="40000"/>
              </a:schemeClr>
            </a:solidFill>
          </a:ln>
        </p:spPr>
        <p:style>
          <a:lnRef idx="2">
            <a:schemeClr val="accent4"/>
          </a:lnRef>
          <a:fillRef idx="1">
            <a:schemeClr val="lt1"/>
          </a:fillRef>
          <a:effectRef idx="0">
            <a:schemeClr val="accent4"/>
          </a:effectRef>
          <a:fontRef idx="minor">
            <a:schemeClr val="dk1"/>
          </a:fontRef>
        </p:style>
        <p:txBody>
          <a:bodyPr rtlCol="0" anchor="ctr"/>
          <a:lstStyle/>
          <a:p>
            <a:r>
              <a:rPr lang="zh-CN" altLang="en-US" sz="1400" dirty="0">
                <a:latin typeface="Microsoft YaHei" panose="020B0503020204020204" pitchFamily="34" charset="-122"/>
                <a:ea typeface="Microsoft YaHei" panose="020B0503020204020204" pitchFamily="34" charset="-122"/>
              </a:rPr>
              <a:t>覆盖率不同的样本</a:t>
            </a:r>
          </a:p>
        </p:txBody>
      </p:sp>
      <p:sp>
        <p:nvSpPr>
          <p:cNvPr id="22" name="圆角矩形 21">
            <a:extLst>
              <a:ext uri="{FF2B5EF4-FFF2-40B4-BE49-F238E27FC236}">
                <a16:creationId xmlns:a16="http://schemas.microsoft.com/office/drawing/2014/main" id="{20A47939-6D89-0E64-86E7-DCF66809E9BD}"/>
              </a:ext>
            </a:extLst>
          </p:cNvPr>
          <p:cNvSpPr/>
          <p:nvPr/>
        </p:nvSpPr>
        <p:spPr>
          <a:xfrm>
            <a:off x="5525811" y="3585085"/>
            <a:ext cx="1496734" cy="452284"/>
          </a:xfrm>
          <a:prstGeom prst="roundRect">
            <a:avLst/>
          </a:prstGeom>
          <a:ln w="19050">
            <a:solidFill>
              <a:schemeClr val="tx1">
                <a:lumMod val="60000"/>
                <a:lumOff val="40000"/>
              </a:schemeClr>
            </a:solidFill>
          </a:ln>
        </p:spPr>
        <p:style>
          <a:lnRef idx="2">
            <a:schemeClr val="accent4"/>
          </a:lnRef>
          <a:fillRef idx="1">
            <a:schemeClr val="lt1"/>
          </a:fillRef>
          <a:effectRef idx="0">
            <a:schemeClr val="accent4"/>
          </a:effectRef>
          <a:fontRef idx="minor">
            <a:schemeClr val="dk1"/>
          </a:fontRef>
        </p:style>
        <p:txBody>
          <a:bodyPr rtlCol="0" anchor="ctr"/>
          <a:lstStyle/>
          <a:p>
            <a:r>
              <a:rPr lang="zh-CN" altLang="en-US" sz="1400" dirty="0">
                <a:latin typeface="Microsoft YaHei" panose="020B0503020204020204" pitchFamily="34" charset="-122"/>
                <a:ea typeface="Microsoft YaHei" panose="020B0503020204020204" pitchFamily="34" charset="-122"/>
              </a:rPr>
              <a:t>相同覆盖样本</a:t>
            </a:r>
          </a:p>
          <a:p>
            <a:r>
              <a:rPr lang="zh-CN" altLang="en-US" sz="1400" dirty="0">
                <a:latin typeface="Microsoft YaHei" panose="020B0503020204020204" pitchFamily="34" charset="-122"/>
                <a:ea typeface="Microsoft YaHei" panose="020B0503020204020204" pitchFamily="34" charset="-122"/>
              </a:rPr>
              <a:t>下的整体diff率</a:t>
            </a:r>
          </a:p>
        </p:txBody>
      </p:sp>
      <p:sp>
        <p:nvSpPr>
          <p:cNvPr id="24" name="文本框 23">
            <a:extLst>
              <a:ext uri="{FF2B5EF4-FFF2-40B4-BE49-F238E27FC236}">
                <a16:creationId xmlns:a16="http://schemas.microsoft.com/office/drawing/2014/main" id="{89A73E5E-34F2-9640-BE3B-5BED17447318}"/>
              </a:ext>
            </a:extLst>
          </p:cNvPr>
          <p:cNvSpPr txBox="1"/>
          <p:nvPr/>
        </p:nvSpPr>
        <p:spPr>
          <a:xfrm>
            <a:off x="2121455" y="1055478"/>
            <a:ext cx="774448" cy="276999"/>
          </a:xfrm>
          <a:prstGeom prst="rect">
            <a:avLst/>
          </a:prstGeom>
          <a:noFill/>
        </p:spPr>
        <p:txBody>
          <a:bodyPr wrap="square">
            <a:spAutoFit/>
          </a:bodyPr>
          <a:lstStyle/>
          <a:p>
            <a:r>
              <a:rPr lang="zh-CN" altLang="en-US" sz="1200" dirty="0">
                <a:latin typeface="Microsoft YaHei" panose="020B0503020204020204" pitchFamily="34" charset="-122"/>
                <a:ea typeface="Microsoft YaHei" panose="020B0503020204020204" pitchFamily="34" charset="-122"/>
              </a:rPr>
              <a:t>在线diff</a:t>
            </a:r>
          </a:p>
        </p:txBody>
      </p:sp>
      <p:sp>
        <p:nvSpPr>
          <p:cNvPr id="25" name="文本框 24">
            <a:extLst>
              <a:ext uri="{FF2B5EF4-FFF2-40B4-BE49-F238E27FC236}">
                <a16:creationId xmlns:a16="http://schemas.microsoft.com/office/drawing/2014/main" id="{5E1905B8-767D-9716-48E0-AF1794D7434C}"/>
              </a:ext>
            </a:extLst>
          </p:cNvPr>
          <p:cNvSpPr txBox="1"/>
          <p:nvPr/>
        </p:nvSpPr>
        <p:spPr>
          <a:xfrm>
            <a:off x="2121455" y="1804211"/>
            <a:ext cx="774448" cy="461665"/>
          </a:xfrm>
          <a:prstGeom prst="rect">
            <a:avLst/>
          </a:prstGeom>
          <a:noFill/>
        </p:spPr>
        <p:txBody>
          <a:bodyPr wrap="square">
            <a:spAutoFit/>
          </a:bodyPr>
          <a:lstStyle/>
          <a:p>
            <a:r>
              <a:rPr lang="zh-CN" altLang="en-US" sz="1200" dirty="0">
                <a:latin typeface="Microsoft YaHei" panose="020B0503020204020204" pitchFamily="34" charset="-122"/>
                <a:ea typeface="Microsoft YaHei" panose="020B0503020204020204" pitchFamily="34" charset="-122"/>
              </a:rPr>
              <a:t>在线/离线diff</a:t>
            </a:r>
          </a:p>
        </p:txBody>
      </p:sp>
      <p:cxnSp>
        <p:nvCxnSpPr>
          <p:cNvPr id="26" name="肘形连接符 25">
            <a:extLst>
              <a:ext uri="{FF2B5EF4-FFF2-40B4-BE49-F238E27FC236}">
                <a16:creationId xmlns:a16="http://schemas.microsoft.com/office/drawing/2014/main" id="{DB7838D3-3A0B-9863-B1F5-5D4A5FE836C9}"/>
              </a:ext>
            </a:extLst>
          </p:cNvPr>
          <p:cNvCxnSpPr>
            <a:cxnSpLocks/>
            <a:stCxn id="8" idx="3"/>
            <a:endCxn id="16" idx="0"/>
          </p:cNvCxnSpPr>
          <p:nvPr/>
        </p:nvCxnSpPr>
        <p:spPr>
          <a:xfrm>
            <a:off x="4724243" y="1364935"/>
            <a:ext cx="3220222" cy="60632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肘形连接符 26">
            <a:extLst>
              <a:ext uri="{FF2B5EF4-FFF2-40B4-BE49-F238E27FC236}">
                <a16:creationId xmlns:a16="http://schemas.microsoft.com/office/drawing/2014/main" id="{0DF3BCE5-C59C-1AE2-ACEB-4148FE2B2C6E}"/>
              </a:ext>
            </a:extLst>
          </p:cNvPr>
          <p:cNvCxnSpPr>
            <a:cxnSpLocks/>
            <a:stCxn id="10" idx="3"/>
            <a:endCxn id="16" idx="2"/>
          </p:cNvCxnSpPr>
          <p:nvPr/>
        </p:nvCxnSpPr>
        <p:spPr>
          <a:xfrm flipV="1">
            <a:off x="4329110" y="2515716"/>
            <a:ext cx="3615355" cy="52562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肘形连接符 27">
            <a:extLst>
              <a:ext uri="{FF2B5EF4-FFF2-40B4-BE49-F238E27FC236}">
                <a16:creationId xmlns:a16="http://schemas.microsoft.com/office/drawing/2014/main" id="{898BF48F-DB1C-47EB-031F-9DF9FF7838E0}"/>
              </a:ext>
            </a:extLst>
          </p:cNvPr>
          <p:cNvCxnSpPr>
            <a:cxnSpLocks/>
            <a:stCxn id="5" idx="2"/>
            <a:endCxn id="6" idx="0"/>
          </p:cNvCxnSpPr>
          <p:nvPr/>
        </p:nvCxnSpPr>
        <p:spPr>
          <a:xfrm rot="16200000" flipH="1">
            <a:off x="793225" y="1760976"/>
            <a:ext cx="509583" cy="3154"/>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肘形连接符 28">
            <a:extLst>
              <a:ext uri="{FF2B5EF4-FFF2-40B4-BE49-F238E27FC236}">
                <a16:creationId xmlns:a16="http://schemas.microsoft.com/office/drawing/2014/main" id="{BC99562C-27F9-502D-7F7C-9025C14D86F8}"/>
              </a:ext>
            </a:extLst>
          </p:cNvPr>
          <p:cNvCxnSpPr>
            <a:cxnSpLocks/>
            <a:stCxn id="6" idx="2"/>
            <a:endCxn id="7" idx="0"/>
          </p:cNvCxnSpPr>
          <p:nvPr/>
        </p:nvCxnSpPr>
        <p:spPr>
          <a:xfrm rot="5400000">
            <a:off x="649093" y="2866977"/>
            <a:ext cx="797849" cy="3153"/>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肘形连接符 29">
            <a:extLst>
              <a:ext uri="{FF2B5EF4-FFF2-40B4-BE49-F238E27FC236}">
                <a16:creationId xmlns:a16="http://schemas.microsoft.com/office/drawing/2014/main" id="{DA471D7E-75B7-C1BB-466F-A73F74646B37}"/>
              </a:ext>
            </a:extLst>
          </p:cNvPr>
          <p:cNvCxnSpPr>
            <a:cxnSpLocks/>
            <a:stCxn id="7" idx="2"/>
            <a:endCxn id="23" idx="1"/>
          </p:cNvCxnSpPr>
          <p:nvPr/>
        </p:nvCxnSpPr>
        <p:spPr>
          <a:xfrm rot="16200000" flipH="1">
            <a:off x="1380588" y="3385613"/>
            <a:ext cx="406719" cy="107501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00111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3D9D04-4A96-1CA2-B638-078A1372E1AC}"/>
              </a:ext>
            </a:extLst>
          </p:cNvPr>
          <p:cNvSpPr>
            <a:spLocks noGrp="1"/>
          </p:cNvSpPr>
          <p:nvPr>
            <p:ph type="title"/>
          </p:nvPr>
        </p:nvSpPr>
        <p:spPr/>
        <p:txBody>
          <a:bodyPr/>
          <a:lstStyle/>
          <a:p>
            <a:r>
              <a:rPr kumimoji="1" lang="zh-CN" altLang="en-US" dirty="0"/>
              <a:t>算法验证</a:t>
            </a:r>
          </a:p>
        </p:txBody>
      </p:sp>
      <p:pic>
        <p:nvPicPr>
          <p:cNvPr id="4" name="Picture 2">
            <a:extLst>
              <a:ext uri="{FF2B5EF4-FFF2-40B4-BE49-F238E27FC236}">
                <a16:creationId xmlns:a16="http://schemas.microsoft.com/office/drawing/2014/main" id="{06270E87-00A6-6805-59A0-0FAC7243D8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8913" y="1515213"/>
            <a:ext cx="4617740" cy="2548993"/>
          </a:xfrm>
          <a:prstGeom prst="rect">
            <a:avLst/>
          </a:prstGeom>
          <a:noFill/>
          <a:extLst>
            <a:ext uri="{909E8E84-426E-40DD-AFC4-6F175D3DCCD1}">
              <a14:hiddenFill xmlns:a14="http://schemas.microsoft.com/office/drawing/2010/main">
                <a:solidFill>
                  <a:srgbClr val="FFFFFF"/>
                </a:solidFill>
              </a14:hiddenFill>
            </a:ext>
          </a:extLst>
        </p:spPr>
      </p:pic>
      <p:sp>
        <p:nvSpPr>
          <p:cNvPr id="5" name="内容占位符 2">
            <a:extLst>
              <a:ext uri="{FF2B5EF4-FFF2-40B4-BE49-F238E27FC236}">
                <a16:creationId xmlns:a16="http://schemas.microsoft.com/office/drawing/2014/main" id="{BD630D28-528E-6F3A-1C59-350666361BBB}"/>
              </a:ext>
            </a:extLst>
          </p:cNvPr>
          <p:cNvSpPr txBox="1">
            <a:spLocks/>
          </p:cNvSpPr>
          <p:nvPr/>
        </p:nvSpPr>
        <p:spPr>
          <a:xfrm>
            <a:off x="628650" y="1164118"/>
            <a:ext cx="4478609" cy="3329823"/>
          </a:xfrm>
          <a:prstGeom prst="rect">
            <a:avLst/>
          </a:prstGeom>
        </p:spPr>
        <p:txBody>
          <a:bodyPr/>
          <a:lstStyle>
            <a:lvl1pPr marL="228600" indent="-228600" algn="l" rtl="0" eaLnBrk="0" fontAlgn="base" hangingPunct="0">
              <a:lnSpc>
                <a:spcPct val="90000"/>
              </a:lnSpc>
              <a:spcBef>
                <a:spcPct val="50000"/>
              </a:spcBef>
              <a:spcAft>
                <a:spcPct val="0"/>
              </a:spcAft>
              <a:buClr>
                <a:schemeClr val="accent1"/>
              </a:buClr>
              <a:buFont typeface="Wingdings" pitchFamily="2" charset="2"/>
              <a:buChar char="§"/>
              <a:defRPr sz="2400">
                <a:solidFill>
                  <a:schemeClr val="tx1"/>
                </a:solidFill>
                <a:latin typeface="Microsoft YaHei" panose="020B0503020204020204" pitchFamily="34" charset="-122"/>
                <a:ea typeface="Microsoft YaHei" panose="020B0503020204020204" pitchFamily="34" charset="-122"/>
                <a:cs typeface="+mn-cs"/>
              </a:defRPr>
            </a:lvl1pPr>
            <a:lvl2pPr marL="457200" algn="l" rtl="0" eaLnBrk="0" fontAlgn="base" hangingPunct="0">
              <a:lnSpc>
                <a:spcPct val="90000"/>
              </a:lnSpc>
              <a:spcBef>
                <a:spcPct val="50000"/>
              </a:spcBef>
              <a:spcAft>
                <a:spcPct val="0"/>
              </a:spcAft>
              <a:buChar char="–"/>
              <a:defRPr sz="2000">
                <a:solidFill>
                  <a:schemeClr val="tx1"/>
                </a:solidFill>
                <a:latin typeface="Microsoft YaHei" panose="020B0503020204020204" pitchFamily="34" charset="-122"/>
                <a:ea typeface="Microsoft YaHei" panose="020B0503020204020204" pitchFamily="34" charset="-122"/>
              </a:defRPr>
            </a:lvl2pPr>
            <a:lvl3pPr marL="685800" indent="228600" algn="l" rtl="0" eaLnBrk="0" fontAlgn="base" hangingPunct="0">
              <a:lnSpc>
                <a:spcPct val="90000"/>
              </a:lnSpc>
              <a:spcBef>
                <a:spcPct val="50000"/>
              </a:spcBef>
              <a:spcAft>
                <a:spcPct val="0"/>
              </a:spcAft>
              <a:buChar char="•"/>
              <a:defRPr sz="2000">
                <a:solidFill>
                  <a:schemeClr val="tx1"/>
                </a:solidFill>
                <a:latin typeface="Microsoft YaHei" panose="020B0503020204020204" pitchFamily="34" charset="-122"/>
                <a:ea typeface="Microsoft YaHei" panose="020B0503020204020204" pitchFamily="34" charset="-122"/>
              </a:defRPr>
            </a:lvl3pPr>
            <a:lvl4pPr marL="914400" indent="457200" algn="l" rtl="0" eaLnBrk="0" fontAlgn="base" hangingPunct="0">
              <a:lnSpc>
                <a:spcPct val="90000"/>
              </a:lnSpc>
              <a:spcBef>
                <a:spcPct val="50000"/>
              </a:spcBef>
              <a:spcAft>
                <a:spcPct val="0"/>
              </a:spcAft>
              <a:buChar char="–"/>
              <a:defRPr sz="2000">
                <a:solidFill>
                  <a:schemeClr val="tx1"/>
                </a:solidFill>
                <a:latin typeface="Microsoft YaHei" panose="020B0503020204020204" pitchFamily="34" charset="-122"/>
                <a:ea typeface="Microsoft YaHei" panose="020B0503020204020204" pitchFamily="34" charset="-122"/>
              </a:defRPr>
            </a:lvl4pPr>
            <a:lvl5pPr marL="1143000" indent="685800" algn="l" rtl="0" eaLnBrk="0" fontAlgn="base" hangingPunct="0">
              <a:lnSpc>
                <a:spcPct val="95000"/>
              </a:lnSpc>
              <a:spcBef>
                <a:spcPct val="35000"/>
              </a:spcBef>
              <a:spcAft>
                <a:spcPct val="0"/>
              </a:spcAft>
              <a:buChar char="»"/>
              <a:defRPr sz="2000">
                <a:solidFill>
                  <a:schemeClr val="tx1"/>
                </a:solidFill>
                <a:latin typeface="+mn-lt"/>
                <a:ea typeface="MS PGothic" pitchFamily="34" charset="-128"/>
              </a:defRPr>
            </a:lvl5pPr>
            <a:lvl6pPr marL="1600200" algn="l" rtl="0" eaLnBrk="0" fontAlgn="base" hangingPunct="0">
              <a:lnSpc>
                <a:spcPct val="95000"/>
              </a:lnSpc>
              <a:spcBef>
                <a:spcPct val="35000"/>
              </a:spcBef>
              <a:spcAft>
                <a:spcPct val="0"/>
              </a:spcAft>
              <a:defRPr sz="2000">
                <a:solidFill>
                  <a:schemeClr val="tx1"/>
                </a:solidFill>
                <a:latin typeface="+mn-lt"/>
                <a:ea typeface="+mn-ea"/>
              </a:defRPr>
            </a:lvl6pPr>
            <a:lvl7pPr marL="2057400" algn="l" rtl="0" eaLnBrk="0" fontAlgn="base" hangingPunct="0">
              <a:lnSpc>
                <a:spcPct val="95000"/>
              </a:lnSpc>
              <a:spcBef>
                <a:spcPct val="35000"/>
              </a:spcBef>
              <a:spcAft>
                <a:spcPct val="0"/>
              </a:spcAft>
              <a:defRPr sz="2000">
                <a:solidFill>
                  <a:schemeClr val="tx1"/>
                </a:solidFill>
                <a:latin typeface="+mn-lt"/>
                <a:ea typeface="+mn-ea"/>
              </a:defRPr>
            </a:lvl7pPr>
            <a:lvl8pPr marL="2514600" algn="l" rtl="0" eaLnBrk="0" fontAlgn="base" hangingPunct="0">
              <a:lnSpc>
                <a:spcPct val="95000"/>
              </a:lnSpc>
              <a:spcBef>
                <a:spcPct val="35000"/>
              </a:spcBef>
              <a:spcAft>
                <a:spcPct val="0"/>
              </a:spcAft>
              <a:defRPr sz="2000">
                <a:solidFill>
                  <a:schemeClr val="tx1"/>
                </a:solidFill>
                <a:latin typeface="+mn-lt"/>
                <a:ea typeface="+mn-ea"/>
              </a:defRPr>
            </a:lvl8pPr>
            <a:lvl9pPr marL="2971800" algn="l" rtl="0" eaLnBrk="0" fontAlgn="base" hangingPunct="0">
              <a:lnSpc>
                <a:spcPct val="95000"/>
              </a:lnSpc>
              <a:spcBef>
                <a:spcPct val="35000"/>
              </a:spcBef>
              <a:spcAft>
                <a:spcPct val="0"/>
              </a:spcAft>
              <a:defRPr sz="2000">
                <a:solidFill>
                  <a:schemeClr val="tx1"/>
                </a:solidFill>
                <a:latin typeface="+mn-lt"/>
                <a:ea typeface="+mn-ea"/>
              </a:defRPr>
            </a:lvl9pPr>
          </a:lstStyle>
          <a:p>
            <a:pPr>
              <a:lnSpc>
                <a:spcPct val="100000"/>
              </a:lnSpc>
            </a:pPr>
            <a:r>
              <a:rPr kumimoji="1" lang="en-US" altLang="zh-CN" kern="0" dirty="0"/>
              <a:t>Review</a:t>
            </a:r>
            <a:r>
              <a:rPr kumimoji="1" lang="zh-CN" altLang="en-US" kern="0" dirty="0"/>
              <a:t>（评审）</a:t>
            </a:r>
          </a:p>
          <a:p>
            <a:pPr>
              <a:lnSpc>
                <a:spcPct val="100000"/>
              </a:lnSpc>
            </a:pPr>
            <a:r>
              <a:rPr kumimoji="1" lang="zh-CN" altLang="en-US" kern="0" dirty="0"/>
              <a:t>验证</a:t>
            </a:r>
            <a:r>
              <a:rPr kumimoji="1" lang="en-US" altLang="zh-CN" kern="0" dirty="0"/>
              <a:t>/</a:t>
            </a:r>
            <a:r>
              <a:rPr kumimoji="1" lang="zh-CN" altLang="en-US" kern="0" dirty="0"/>
              <a:t>测试数据集</a:t>
            </a:r>
            <a:endParaRPr kumimoji="1" lang="en-US" altLang="zh-CN" kern="0" dirty="0"/>
          </a:p>
          <a:p>
            <a:pPr>
              <a:lnSpc>
                <a:spcPct val="100000"/>
              </a:lnSpc>
            </a:pPr>
            <a:r>
              <a:rPr kumimoji="1" lang="zh-CN" altLang="en-US" kern="0" dirty="0"/>
              <a:t>具体验证指标</a:t>
            </a:r>
            <a:endParaRPr kumimoji="1" lang="en-US" altLang="zh-CN" kern="0" dirty="0"/>
          </a:p>
          <a:p>
            <a:pPr>
              <a:lnSpc>
                <a:spcPct val="100000"/>
              </a:lnSpc>
            </a:pPr>
            <a:r>
              <a:rPr kumimoji="1" lang="zh-CN" altLang="en-US" kern="0" dirty="0"/>
              <a:t>交叉验证</a:t>
            </a:r>
            <a:r>
              <a:rPr kumimoji="1" lang="zh-CN" altLang="en-US" sz="1400" kern="0" dirty="0"/>
              <a:t>（</a:t>
            </a:r>
            <a:r>
              <a:rPr kumimoji="1" lang="en-US" altLang="zh-CN" sz="1400" b="0" dirty="0">
                <a:solidFill>
                  <a:schemeClr val="accent4">
                    <a:lumMod val="50000"/>
                  </a:schemeClr>
                </a:solidFill>
              </a:rPr>
              <a:t> CV</a:t>
            </a:r>
            <a:r>
              <a:rPr kumimoji="1" lang="zh-CN" altLang="en-US" sz="1400" b="0" dirty="0">
                <a:solidFill>
                  <a:schemeClr val="accent4">
                    <a:lumMod val="50000"/>
                  </a:schemeClr>
                </a:solidFill>
              </a:rPr>
              <a:t>：</a:t>
            </a:r>
            <a:r>
              <a:rPr kumimoji="1" lang="en-US" altLang="zh-CN" sz="1400" b="0" dirty="0">
                <a:solidFill>
                  <a:schemeClr val="accent4">
                    <a:lumMod val="50000"/>
                  </a:schemeClr>
                </a:solidFill>
              </a:rPr>
              <a:t>cross</a:t>
            </a:r>
            <a:r>
              <a:rPr kumimoji="1" lang="zh-CN" altLang="en-US" sz="1400" b="0" dirty="0">
                <a:solidFill>
                  <a:schemeClr val="accent4">
                    <a:lumMod val="50000"/>
                  </a:schemeClr>
                </a:solidFill>
              </a:rPr>
              <a:t> </a:t>
            </a:r>
            <a:r>
              <a:rPr kumimoji="1" lang="en-US" altLang="zh-CN" sz="1400" b="0" dirty="0">
                <a:solidFill>
                  <a:schemeClr val="accent4">
                    <a:lumMod val="50000"/>
                  </a:schemeClr>
                </a:solidFill>
              </a:rPr>
              <a:t>validation </a:t>
            </a:r>
            <a:r>
              <a:rPr kumimoji="1" lang="zh-CN" altLang="en-US" sz="1400" kern="0" dirty="0"/>
              <a:t>）</a:t>
            </a:r>
            <a:endParaRPr kumimoji="1" lang="en-US" altLang="zh-CN" sz="1400" kern="0" dirty="0"/>
          </a:p>
          <a:p>
            <a:pPr>
              <a:lnSpc>
                <a:spcPct val="100000"/>
              </a:lnSpc>
            </a:pPr>
            <a:r>
              <a:rPr kumimoji="1" lang="zh-CN" altLang="en-US" kern="0" dirty="0"/>
              <a:t>对抗验证</a:t>
            </a:r>
            <a:endParaRPr kumimoji="1" lang="en-US" altLang="zh-CN" kern="0" dirty="0"/>
          </a:p>
          <a:p>
            <a:pPr>
              <a:lnSpc>
                <a:spcPct val="100000"/>
              </a:lnSpc>
            </a:pPr>
            <a:r>
              <a:rPr kumimoji="1" lang="en-US" altLang="zh-CN" kern="0" dirty="0"/>
              <a:t>A/B</a:t>
            </a:r>
            <a:r>
              <a:rPr kumimoji="1" lang="zh-CN" altLang="en-US" kern="0" dirty="0"/>
              <a:t>测试</a:t>
            </a:r>
          </a:p>
        </p:txBody>
      </p:sp>
    </p:spTree>
    <p:extLst>
      <p:ext uri="{BB962C8B-B14F-4D97-AF65-F5344CB8AC3E}">
        <p14:creationId xmlns:p14="http://schemas.microsoft.com/office/powerpoint/2010/main" val="3557727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9D5BC6-B2DF-A89E-B379-87A9AFF7493E}"/>
              </a:ext>
            </a:extLst>
          </p:cNvPr>
          <p:cNvSpPr>
            <a:spLocks noGrp="1"/>
          </p:cNvSpPr>
          <p:nvPr>
            <p:ph type="title"/>
          </p:nvPr>
        </p:nvSpPr>
        <p:spPr/>
        <p:txBody>
          <a:bodyPr/>
          <a:lstStyle/>
          <a:p>
            <a:r>
              <a:rPr kumimoji="1" lang="zh-CN" altLang="en-US" dirty="0"/>
              <a:t>算法评估指标</a:t>
            </a:r>
          </a:p>
        </p:txBody>
      </p:sp>
      <p:sp>
        <p:nvSpPr>
          <p:cNvPr id="4" name="文本框 3">
            <a:extLst>
              <a:ext uri="{FF2B5EF4-FFF2-40B4-BE49-F238E27FC236}">
                <a16:creationId xmlns:a16="http://schemas.microsoft.com/office/drawing/2014/main" id="{AC1C448E-8DBF-86B3-3928-E966E789484B}"/>
              </a:ext>
            </a:extLst>
          </p:cNvPr>
          <p:cNvSpPr txBox="1"/>
          <p:nvPr/>
        </p:nvSpPr>
        <p:spPr>
          <a:xfrm>
            <a:off x="122268" y="2495169"/>
            <a:ext cx="1029876" cy="646331"/>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评价性能指标</a:t>
            </a:r>
          </a:p>
        </p:txBody>
      </p:sp>
      <p:sp>
        <p:nvSpPr>
          <p:cNvPr id="5" name="左大括号 4">
            <a:extLst>
              <a:ext uri="{FF2B5EF4-FFF2-40B4-BE49-F238E27FC236}">
                <a16:creationId xmlns:a16="http://schemas.microsoft.com/office/drawing/2014/main" id="{B78125FB-CEE8-E51A-8AD9-551C96967162}"/>
              </a:ext>
            </a:extLst>
          </p:cNvPr>
          <p:cNvSpPr/>
          <p:nvPr/>
        </p:nvSpPr>
        <p:spPr>
          <a:xfrm>
            <a:off x="937372" y="1828065"/>
            <a:ext cx="572279" cy="1980540"/>
          </a:xfrm>
          <a:prstGeom prst="leftBrace">
            <a:avLst>
              <a:gd name="adj1" fmla="val 39319"/>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9BFC43AB-DC74-6F12-7EA9-8F646E2AA5FE}"/>
              </a:ext>
            </a:extLst>
          </p:cNvPr>
          <p:cNvSpPr txBox="1"/>
          <p:nvPr/>
        </p:nvSpPr>
        <p:spPr>
          <a:xfrm>
            <a:off x="1489055" y="3494769"/>
            <a:ext cx="697627" cy="707886"/>
          </a:xfrm>
          <a:prstGeom prst="rect">
            <a:avLst/>
          </a:prstGeom>
          <a:noFill/>
        </p:spPr>
        <p:txBody>
          <a:bodyPr wrap="none" rtlCol="0">
            <a:spAutoFit/>
          </a:bodyPr>
          <a:lstStyle/>
          <a:p>
            <a:r>
              <a:rPr kumimoji="1" lang="zh-CN" altLang="en-US" sz="2000" b="1" dirty="0">
                <a:solidFill>
                  <a:srgbClr val="00B0F0"/>
                </a:solidFill>
                <a:latin typeface="Microsoft YaHei" panose="020B0503020204020204" pitchFamily="34" charset="-122"/>
                <a:ea typeface="Microsoft YaHei" panose="020B0503020204020204" pitchFamily="34" charset="-122"/>
              </a:rPr>
              <a:t>回归</a:t>
            </a:r>
            <a:endParaRPr kumimoji="1" lang="en-US" altLang="zh-CN" sz="2000" b="1" dirty="0">
              <a:solidFill>
                <a:srgbClr val="00B0F0"/>
              </a:solidFill>
              <a:latin typeface="Microsoft YaHei" panose="020B0503020204020204" pitchFamily="34" charset="-122"/>
              <a:ea typeface="Microsoft YaHei" panose="020B0503020204020204" pitchFamily="34" charset="-122"/>
            </a:endParaRPr>
          </a:p>
          <a:p>
            <a:r>
              <a:rPr kumimoji="1" lang="zh-CN" altLang="en-US" sz="2000" b="1" dirty="0">
                <a:solidFill>
                  <a:srgbClr val="00B0F0"/>
                </a:solidFill>
                <a:latin typeface="Microsoft YaHei" panose="020B0503020204020204" pitchFamily="34" charset="-122"/>
                <a:ea typeface="Microsoft YaHei" panose="020B0503020204020204" pitchFamily="34" charset="-122"/>
              </a:rPr>
              <a:t>问题</a:t>
            </a:r>
          </a:p>
        </p:txBody>
      </p:sp>
      <p:sp>
        <p:nvSpPr>
          <p:cNvPr id="7" name="文本框 6">
            <a:extLst>
              <a:ext uri="{FF2B5EF4-FFF2-40B4-BE49-F238E27FC236}">
                <a16:creationId xmlns:a16="http://schemas.microsoft.com/office/drawing/2014/main" id="{DF3C3021-93FB-77A9-4B62-3BFC45CE309E}"/>
              </a:ext>
            </a:extLst>
          </p:cNvPr>
          <p:cNvSpPr txBox="1"/>
          <p:nvPr/>
        </p:nvSpPr>
        <p:spPr>
          <a:xfrm>
            <a:off x="1509651" y="1525681"/>
            <a:ext cx="697627" cy="707886"/>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分类</a:t>
            </a:r>
            <a:endParaRPr kumimoji="1" lang="en-US" altLang="zh-CN" sz="2000" b="1" dirty="0">
              <a:latin typeface="Microsoft YaHei" panose="020B0503020204020204" pitchFamily="34" charset="-122"/>
              <a:ea typeface="Microsoft YaHei" panose="020B0503020204020204" pitchFamily="34" charset="-122"/>
            </a:endParaRPr>
          </a:p>
          <a:p>
            <a:r>
              <a:rPr kumimoji="1" lang="zh-CN" altLang="en-US" sz="2000" b="1" dirty="0">
                <a:latin typeface="Microsoft YaHei" panose="020B0503020204020204" pitchFamily="34" charset="-122"/>
                <a:ea typeface="Microsoft YaHei" panose="020B0503020204020204" pitchFamily="34" charset="-122"/>
              </a:rPr>
              <a:t>问题</a:t>
            </a:r>
          </a:p>
        </p:txBody>
      </p:sp>
      <p:sp>
        <p:nvSpPr>
          <p:cNvPr id="8" name="左大括号 7">
            <a:extLst>
              <a:ext uri="{FF2B5EF4-FFF2-40B4-BE49-F238E27FC236}">
                <a16:creationId xmlns:a16="http://schemas.microsoft.com/office/drawing/2014/main" id="{FEB5503A-5231-A4CB-64DF-33A781A8DCC9}"/>
              </a:ext>
            </a:extLst>
          </p:cNvPr>
          <p:cNvSpPr/>
          <p:nvPr/>
        </p:nvSpPr>
        <p:spPr>
          <a:xfrm>
            <a:off x="2135100" y="3195544"/>
            <a:ext cx="319585" cy="1240344"/>
          </a:xfrm>
          <a:prstGeom prst="leftBrace">
            <a:avLst>
              <a:gd name="adj1" fmla="val 39319"/>
              <a:gd name="adj2" fmla="val 50000"/>
            </a:avLst>
          </a:prstGeom>
          <a:ln w="19050">
            <a:solidFill>
              <a:srgbClr val="00B0F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sz="1800">
              <a:solidFill>
                <a:srgbClr val="00B0F0"/>
              </a:solidFill>
              <a:latin typeface="Microsoft YaHei" panose="020B0503020204020204" pitchFamily="34" charset="-122"/>
              <a:ea typeface="Microsoft YaHei" panose="020B0503020204020204" pitchFamily="34" charset="-122"/>
            </a:endParaRPr>
          </a:p>
        </p:txBody>
      </p:sp>
      <p:sp>
        <p:nvSpPr>
          <p:cNvPr id="9" name="文本框 8">
            <a:extLst>
              <a:ext uri="{FF2B5EF4-FFF2-40B4-BE49-F238E27FC236}">
                <a16:creationId xmlns:a16="http://schemas.microsoft.com/office/drawing/2014/main" id="{34B9AD34-0652-86CA-284B-D1EBF2E8CC59}"/>
              </a:ext>
            </a:extLst>
          </p:cNvPr>
          <p:cNvSpPr txBox="1"/>
          <p:nvPr/>
        </p:nvSpPr>
        <p:spPr>
          <a:xfrm>
            <a:off x="2423101" y="2917568"/>
            <a:ext cx="646331" cy="646331"/>
          </a:xfrm>
          <a:prstGeom prst="rect">
            <a:avLst/>
          </a:prstGeom>
          <a:noFill/>
        </p:spPr>
        <p:txBody>
          <a:bodyPr wrap="none" rtlCol="0">
            <a:spAutoFit/>
          </a:bodyPr>
          <a:lstStyle/>
          <a:p>
            <a:r>
              <a:rPr kumimoji="1" lang="zh-CN" altLang="en-US" sz="1800" dirty="0">
                <a:solidFill>
                  <a:srgbClr val="00B0F0"/>
                </a:solidFill>
                <a:latin typeface="Microsoft YaHei" panose="020B0503020204020204" pitchFamily="34" charset="-122"/>
                <a:ea typeface="Microsoft YaHei" panose="020B0503020204020204" pitchFamily="34" charset="-122"/>
              </a:rPr>
              <a:t>分数</a:t>
            </a:r>
            <a:endParaRPr kumimoji="1" lang="en-US" altLang="zh-CN" sz="1800" dirty="0">
              <a:solidFill>
                <a:srgbClr val="00B0F0"/>
              </a:solidFill>
              <a:latin typeface="Microsoft YaHei" panose="020B0503020204020204" pitchFamily="34" charset="-122"/>
              <a:ea typeface="Microsoft YaHei" panose="020B0503020204020204" pitchFamily="34" charset="-122"/>
            </a:endParaRPr>
          </a:p>
          <a:p>
            <a:r>
              <a:rPr kumimoji="1" lang="zh-CN" altLang="en-US" sz="1800" dirty="0">
                <a:solidFill>
                  <a:srgbClr val="00B0F0"/>
                </a:solidFill>
                <a:latin typeface="Microsoft YaHei" panose="020B0503020204020204" pitchFamily="34" charset="-122"/>
                <a:ea typeface="Microsoft YaHei" panose="020B0503020204020204" pitchFamily="34" charset="-122"/>
              </a:rPr>
              <a:t>指标</a:t>
            </a:r>
          </a:p>
        </p:txBody>
      </p:sp>
      <p:sp>
        <p:nvSpPr>
          <p:cNvPr id="10" name="文本框 9">
            <a:extLst>
              <a:ext uri="{FF2B5EF4-FFF2-40B4-BE49-F238E27FC236}">
                <a16:creationId xmlns:a16="http://schemas.microsoft.com/office/drawing/2014/main" id="{58DC91C2-D8FC-95A4-082A-1765BBE82072}"/>
              </a:ext>
            </a:extLst>
          </p:cNvPr>
          <p:cNvSpPr txBox="1"/>
          <p:nvPr/>
        </p:nvSpPr>
        <p:spPr>
          <a:xfrm>
            <a:off x="2408687" y="4067533"/>
            <a:ext cx="646331" cy="646331"/>
          </a:xfrm>
          <a:prstGeom prst="rect">
            <a:avLst/>
          </a:prstGeom>
          <a:noFill/>
        </p:spPr>
        <p:txBody>
          <a:bodyPr wrap="none" rtlCol="0">
            <a:spAutoFit/>
          </a:bodyPr>
          <a:lstStyle/>
          <a:p>
            <a:r>
              <a:rPr kumimoji="1" lang="zh-CN" altLang="en-US" sz="1800" dirty="0">
                <a:solidFill>
                  <a:srgbClr val="00B0F0"/>
                </a:solidFill>
                <a:latin typeface="Microsoft YaHei" panose="020B0503020204020204" pitchFamily="34" charset="-122"/>
                <a:ea typeface="Microsoft YaHei" panose="020B0503020204020204" pitchFamily="34" charset="-122"/>
              </a:rPr>
              <a:t>误差</a:t>
            </a:r>
            <a:endParaRPr kumimoji="1" lang="en-US" altLang="zh-CN" sz="1800" dirty="0">
              <a:solidFill>
                <a:srgbClr val="00B0F0"/>
              </a:solidFill>
              <a:latin typeface="Microsoft YaHei" panose="020B0503020204020204" pitchFamily="34" charset="-122"/>
              <a:ea typeface="Microsoft YaHei" panose="020B0503020204020204" pitchFamily="34" charset="-122"/>
            </a:endParaRPr>
          </a:p>
          <a:p>
            <a:r>
              <a:rPr kumimoji="1" lang="zh-CN" altLang="en-US" sz="1800" dirty="0">
                <a:solidFill>
                  <a:srgbClr val="00B0F0"/>
                </a:solidFill>
                <a:latin typeface="Microsoft YaHei" panose="020B0503020204020204" pitchFamily="34" charset="-122"/>
                <a:ea typeface="Microsoft YaHei" panose="020B0503020204020204" pitchFamily="34" charset="-122"/>
              </a:rPr>
              <a:t>指标</a:t>
            </a:r>
          </a:p>
        </p:txBody>
      </p:sp>
      <p:sp>
        <p:nvSpPr>
          <p:cNvPr id="11" name="文本框 10">
            <a:extLst>
              <a:ext uri="{FF2B5EF4-FFF2-40B4-BE49-F238E27FC236}">
                <a16:creationId xmlns:a16="http://schemas.microsoft.com/office/drawing/2014/main" id="{02551BF3-AF00-3FEC-AADD-010C5EEEBADD}"/>
              </a:ext>
            </a:extLst>
          </p:cNvPr>
          <p:cNvSpPr txBox="1"/>
          <p:nvPr/>
        </p:nvSpPr>
        <p:spPr>
          <a:xfrm>
            <a:off x="3226693" y="2900940"/>
            <a:ext cx="1415772" cy="338554"/>
          </a:xfrm>
          <a:prstGeom prst="rect">
            <a:avLst/>
          </a:prstGeom>
          <a:noFill/>
        </p:spPr>
        <p:txBody>
          <a:bodyPr wrap="none" rtlCol="0">
            <a:spAutoFit/>
          </a:bodyPr>
          <a:lstStyle/>
          <a:p>
            <a:r>
              <a:rPr kumimoji="1" lang="zh-CN" altLang="en-US" sz="1600" dirty="0">
                <a:solidFill>
                  <a:srgbClr val="00B0F0"/>
                </a:solidFill>
                <a:latin typeface="Microsoft YaHei" panose="020B0503020204020204" pitchFamily="34" charset="-122"/>
                <a:ea typeface="Microsoft YaHei" panose="020B0503020204020204" pitchFamily="34" charset="-122"/>
              </a:rPr>
              <a:t>可释方差分数</a:t>
            </a:r>
          </a:p>
        </p:txBody>
      </p:sp>
      <p:sp>
        <p:nvSpPr>
          <p:cNvPr id="12" name="文本框 11">
            <a:extLst>
              <a:ext uri="{FF2B5EF4-FFF2-40B4-BE49-F238E27FC236}">
                <a16:creationId xmlns:a16="http://schemas.microsoft.com/office/drawing/2014/main" id="{2558D2F4-A7D1-801B-935C-ED6BCBA7CA4A}"/>
              </a:ext>
            </a:extLst>
          </p:cNvPr>
          <p:cNvSpPr txBox="1"/>
          <p:nvPr/>
        </p:nvSpPr>
        <p:spPr>
          <a:xfrm>
            <a:off x="3276392" y="3394622"/>
            <a:ext cx="849913" cy="338554"/>
          </a:xfrm>
          <a:prstGeom prst="rect">
            <a:avLst/>
          </a:prstGeom>
          <a:noFill/>
        </p:spPr>
        <p:txBody>
          <a:bodyPr wrap="none" rtlCol="0">
            <a:spAutoFit/>
          </a:bodyPr>
          <a:lstStyle/>
          <a:p>
            <a:r>
              <a:rPr kumimoji="1" lang="en-US" altLang="zh-CN" sz="1600" dirty="0">
                <a:solidFill>
                  <a:srgbClr val="00B0F0"/>
                </a:solidFill>
                <a:latin typeface="Microsoft YaHei" panose="020B0503020204020204" pitchFamily="34" charset="-122"/>
                <a:ea typeface="Microsoft YaHei" panose="020B0503020204020204" pitchFamily="34" charset="-122"/>
              </a:rPr>
              <a:t>R2</a:t>
            </a:r>
            <a:r>
              <a:rPr kumimoji="1" lang="zh-CN" altLang="en-US" sz="1600" dirty="0">
                <a:solidFill>
                  <a:srgbClr val="00B0F0"/>
                </a:solidFill>
                <a:latin typeface="Microsoft YaHei" panose="020B0503020204020204" pitchFamily="34" charset="-122"/>
                <a:ea typeface="Microsoft YaHei" panose="020B0503020204020204" pitchFamily="34" charset="-122"/>
              </a:rPr>
              <a:t>分数</a:t>
            </a:r>
          </a:p>
        </p:txBody>
      </p:sp>
      <p:sp>
        <p:nvSpPr>
          <p:cNvPr id="13" name="文本框 12">
            <a:extLst>
              <a:ext uri="{FF2B5EF4-FFF2-40B4-BE49-F238E27FC236}">
                <a16:creationId xmlns:a16="http://schemas.microsoft.com/office/drawing/2014/main" id="{CDB9656D-52B8-CA76-23B1-A4A55006FA8A}"/>
              </a:ext>
            </a:extLst>
          </p:cNvPr>
          <p:cNvSpPr txBox="1"/>
          <p:nvPr/>
        </p:nvSpPr>
        <p:spPr>
          <a:xfrm>
            <a:off x="3239129" y="3991466"/>
            <a:ext cx="3141053" cy="338554"/>
          </a:xfrm>
          <a:prstGeom prst="rect">
            <a:avLst/>
          </a:prstGeom>
          <a:noFill/>
        </p:spPr>
        <p:txBody>
          <a:bodyPr wrap="none" rtlCol="0">
            <a:spAutoFit/>
          </a:bodyPr>
          <a:lstStyle/>
          <a:p>
            <a:r>
              <a:rPr kumimoji="1" lang="zh-CN" altLang="en-US" sz="1600" dirty="0">
                <a:solidFill>
                  <a:srgbClr val="00B0F0"/>
                </a:solidFill>
                <a:latin typeface="Microsoft YaHei" panose="020B0503020204020204" pitchFamily="34" charset="-122"/>
                <a:ea typeface="Microsoft YaHei" panose="020B0503020204020204" pitchFamily="34" charset="-122"/>
              </a:rPr>
              <a:t>均方方差 </a:t>
            </a:r>
            <a:r>
              <a:rPr lang="zh-CN" altLang="en-US" sz="1200" dirty="0">
                <a:solidFill>
                  <a:schemeClr val="accent4">
                    <a:lumMod val="50000"/>
                  </a:schemeClr>
                </a:solidFill>
                <a:latin typeface="Microsoft YaHei" panose="020B0503020204020204" pitchFamily="34" charset="-122"/>
                <a:ea typeface="Microsoft YaHei" panose="020B0503020204020204" pitchFamily="34" charset="-122"/>
              </a:rPr>
              <a:t>（Mean Square Error, MSE）</a:t>
            </a:r>
          </a:p>
        </p:txBody>
      </p:sp>
      <p:sp>
        <p:nvSpPr>
          <p:cNvPr id="14" name="文本框 13">
            <a:extLst>
              <a:ext uri="{FF2B5EF4-FFF2-40B4-BE49-F238E27FC236}">
                <a16:creationId xmlns:a16="http://schemas.microsoft.com/office/drawing/2014/main" id="{3AC9792D-8F21-4613-7EE2-E2E4958E421E}"/>
              </a:ext>
            </a:extLst>
          </p:cNvPr>
          <p:cNvSpPr txBox="1"/>
          <p:nvPr/>
        </p:nvSpPr>
        <p:spPr>
          <a:xfrm>
            <a:off x="3196851" y="4435888"/>
            <a:ext cx="3646861" cy="338554"/>
          </a:xfrm>
          <a:prstGeom prst="rect">
            <a:avLst/>
          </a:prstGeom>
          <a:noFill/>
        </p:spPr>
        <p:txBody>
          <a:bodyPr wrap="square" rtlCol="0">
            <a:spAutoFit/>
          </a:bodyPr>
          <a:lstStyle/>
          <a:p>
            <a:r>
              <a:rPr kumimoji="1" lang="zh-CN" altLang="en-US" sz="1600" dirty="0">
                <a:solidFill>
                  <a:srgbClr val="00B0F0"/>
                </a:solidFill>
                <a:latin typeface="Microsoft YaHei" panose="020B0503020204020204" pitchFamily="34" charset="-122"/>
                <a:ea typeface="Microsoft YaHei" panose="020B0503020204020204" pitchFamily="34" charset="-122"/>
              </a:rPr>
              <a:t>平均绝对误差</a:t>
            </a:r>
            <a:r>
              <a:rPr lang="zh-CN" altLang="en-US" sz="1200" dirty="0">
                <a:solidFill>
                  <a:schemeClr val="accent4">
                    <a:lumMod val="50000"/>
                  </a:schemeClr>
                </a:solidFill>
                <a:latin typeface="Microsoft YaHei" panose="020B0503020204020204" pitchFamily="34" charset="-122"/>
                <a:ea typeface="Microsoft YaHei" panose="020B0503020204020204" pitchFamily="34" charset="-122"/>
              </a:rPr>
              <a:t>（Mean Absolute Error, MAE）</a:t>
            </a:r>
            <a:endParaRPr kumimoji="1" lang="zh-CN" altLang="en-US" sz="1200" dirty="0">
              <a:solidFill>
                <a:schemeClr val="accent4">
                  <a:lumMod val="50000"/>
                </a:schemeClr>
              </a:solidFill>
              <a:latin typeface="Microsoft YaHei" panose="020B0503020204020204" pitchFamily="34" charset="-122"/>
              <a:ea typeface="Microsoft YaHei" panose="020B0503020204020204" pitchFamily="34" charset="-122"/>
            </a:endParaRPr>
          </a:p>
        </p:txBody>
      </p:sp>
      <p:sp>
        <p:nvSpPr>
          <p:cNvPr id="15" name="左大括号 14">
            <a:extLst>
              <a:ext uri="{FF2B5EF4-FFF2-40B4-BE49-F238E27FC236}">
                <a16:creationId xmlns:a16="http://schemas.microsoft.com/office/drawing/2014/main" id="{535EF0A4-BC58-D3D3-64F3-0BC479A4EBCE}"/>
              </a:ext>
            </a:extLst>
          </p:cNvPr>
          <p:cNvSpPr/>
          <p:nvPr/>
        </p:nvSpPr>
        <p:spPr>
          <a:xfrm>
            <a:off x="2971126" y="4060125"/>
            <a:ext cx="268003" cy="714317"/>
          </a:xfrm>
          <a:prstGeom prst="leftBrace">
            <a:avLst>
              <a:gd name="adj1" fmla="val 39319"/>
              <a:gd name="adj2" fmla="val 50000"/>
            </a:avLst>
          </a:prstGeom>
          <a:ln w="12700">
            <a:solidFill>
              <a:srgbClr val="00B0F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solidFill>
                <a:srgbClr val="00B0F0"/>
              </a:solidFill>
              <a:latin typeface="Microsoft YaHei" panose="020B0503020204020204" pitchFamily="34" charset="-122"/>
              <a:ea typeface="Microsoft YaHei" panose="020B0503020204020204" pitchFamily="34" charset="-122"/>
            </a:endParaRPr>
          </a:p>
        </p:txBody>
      </p:sp>
      <p:sp>
        <p:nvSpPr>
          <p:cNvPr id="16" name="左大括号 15">
            <a:extLst>
              <a:ext uri="{FF2B5EF4-FFF2-40B4-BE49-F238E27FC236}">
                <a16:creationId xmlns:a16="http://schemas.microsoft.com/office/drawing/2014/main" id="{92B258E2-2055-4B10-5F47-4D75DF22BBA7}"/>
              </a:ext>
            </a:extLst>
          </p:cNvPr>
          <p:cNvSpPr/>
          <p:nvPr/>
        </p:nvSpPr>
        <p:spPr>
          <a:xfrm>
            <a:off x="3055018" y="2918912"/>
            <a:ext cx="268003" cy="724286"/>
          </a:xfrm>
          <a:prstGeom prst="leftBrace">
            <a:avLst>
              <a:gd name="adj1" fmla="val 39319"/>
              <a:gd name="adj2" fmla="val 50000"/>
            </a:avLst>
          </a:prstGeom>
          <a:ln w="12700">
            <a:solidFill>
              <a:srgbClr val="00B0F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solidFill>
                <a:srgbClr val="00B0F0"/>
              </a:solidFill>
              <a:latin typeface="Microsoft YaHei" panose="020B0503020204020204" pitchFamily="34" charset="-122"/>
              <a:ea typeface="Microsoft YaHei" panose="020B0503020204020204" pitchFamily="34" charset="-122"/>
            </a:endParaRPr>
          </a:p>
        </p:txBody>
      </p:sp>
      <p:pic>
        <p:nvPicPr>
          <p:cNvPr id="17" name="Picture 4" descr="| (A) Hierarchical index architecture. (B) Algorithm performance evaluation. (C) Influence of parameter change on ROC curve. (D) Efficiency comparison of different methods.">
            <a:extLst>
              <a:ext uri="{FF2B5EF4-FFF2-40B4-BE49-F238E27FC236}">
                <a16:creationId xmlns:a16="http://schemas.microsoft.com/office/drawing/2014/main" id="{D0A691F8-641B-ED85-9EB9-FAD5C0CFE8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076" y="863160"/>
            <a:ext cx="4001234" cy="2146495"/>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组合 17">
            <a:extLst>
              <a:ext uri="{FF2B5EF4-FFF2-40B4-BE49-F238E27FC236}">
                <a16:creationId xmlns:a16="http://schemas.microsoft.com/office/drawing/2014/main" id="{F9D97132-B7CD-3113-35E5-A5FED85F4754}"/>
              </a:ext>
            </a:extLst>
          </p:cNvPr>
          <p:cNvGrpSpPr/>
          <p:nvPr/>
        </p:nvGrpSpPr>
        <p:grpSpPr>
          <a:xfrm>
            <a:off x="2148524" y="1123000"/>
            <a:ext cx="2309895" cy="1526123"/>
            <a:chOff x="2315211" y="1240478"/>
            <a:chExt cx="2309895" cy="1526123"/>
          </a:xfrm>
        </p:grpSpPr>
        <p:sp>
          <p:nvSpPr>
            <p:cNvPr id="19" name="左大括号 18">
              <a:extLst>
                <a:ext uri="{FF2B5EF4-FFF2-40B4-BE49-F238E27FC236}">
                  <a16:creationId xmlns:a16="http://schemas.microsoft.com/office/drawing/2014/main" id="{D994D20D-602E-E2C8-24ED-2D3F91163274}"/>
                </a:ext>
              </a:extLst>
            </p:cNvPr>
            <p:cNvSpPr/>
            <p:nvPr/>
          </p:nvSpPr>
          <p:spPr>
            <a:xfrm>
              <a:off x="2315211" y="1323427"/>
              <a:ext cx="319585" cy="1395973"/>
            </a:xfrm>
            <a:prstGeom prst="leftBrace">
              <a:avLst>
                <a:gd name="adj1" fmla="val 39319"/>
                <a:gd name="adj2" fmla="val 50000"/>
              </a:avLst>
            </a:prstGeom>
            <a:ln w="19050"/>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sz="1800">
                <a:latin typeface="Microsoft YaHei" panose="020B0503020204020204" pitchFamily="34" charset="-122"/>
                <a:ea typeface="Microsoft YaHei" panose="020B0503020204020204" pitchFamily="34" charset="-122"/>
              </a:endParaRPr>
            </a:p>
          </p:txBody>
        </p:sp>
        <p:sp>
          <p:nvSpPr>
            <p:cNvPr id="20" name="文本框 19">
              <a:extLst>
                <a:ext uri="{FF2B5EF4-FFF2-40B4-BE49-F238E27FC236}">
                  <a16:creationId xmlns:a16="http://schemas.microsoft.com/office/drawing/2014/main" id="{F144E171-5B95-F731-CFE6-53A839371277}"/>
                </a:ext>
              </a:extLst>
            </p:cNvPr>
            <p:cNvSpPr txBox="1"/>
            <p:nvPr/>
          </p:nvSpPr>
          <p:spPr>
            <a:xfrm>
              <a:off x="2654867" y="1240478"/>
              <a:ext cx="824265" cy="1526123"/>
            </a:xfrm>
            <a:prstGeom prst="rect">
              <a:avLst/>
            </a:prstGeom>
            <a:noFill/>
          </p:spPr>
          <p:txBody>
            <a:bodyPr wrap="none" rtlCol="0">
              <a:spAutoFit/>
            </a:bodyPr>
            <a:lstStyle/>
            <a:p>
              <a:pPr>
                <a:lnSpc>
                  <a:spcPct val="150000"/>
                </a:lnSpc>
              </a:pPr>
              <a:r>
                <a:rPr kumimoji="1" lang="en-US" altLang="zh-CN" sz="1600" dirty="0">
                  <a:latin typeface="Microsoft YaHei" panose="020B0503020204020204" pitchFamily="34" charset="-122"/>
                  <a:ea typeface="Microsoft YaHei" panose="020B0503020204020204" pitchFamily="34" charset="-122"/>
                </a:rPr>
                <a:t>F1</a:t>
              </a:r>
              <a:r>
                <a:rPr kumimoji="1" lang="zh-CN" altLang="en-US" sz="1600" dirty="0">
                  <a:latin typeface="Microsoft YaHei" panose="020B0503020204020204" pitchFamily="34" charset="-122"/>
                  <a:ea typeface="Microsoft YaHei" panose="020B0503020204020204" pitchFamily="34" charset="-122"/>
                </a:rPr>
                <a:t>分数</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召回率</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精准率</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准确率</a:t>
              </a:r>
            </a:p>
          </p:txBody>
        </p:sp>
        <p:sp>
          <p:nvSpPr>
            <p:cNvPr id="21" name="文本框 20">
              <a:extLst>
                <a:ext uri="{FF2B5EF4-FFF2-40B4-BE49-F238E27FC236}">
                  <a16:creationId xmlns:a16="http://schemas.microsoft.com/office/drawing/2014/main" id="{9697260D-CCCE-398B-8633-84AB39E13E8A}"/>
                </a:ext>
              </a:extLst>
            </p:cNvPr>
            <p:cNvSpPr txBox="1"/>
            <p:nvPr/>
          </p:nvSpPr>
          <p:spPr>
            <a:xfrm>
              <a:off x="3577426" y="1682335"/>
              <a:ext cx="1047680" cy="584775"/>
            </a:xfrm>
            <a:prstGeom prst="rect">
              <a:avLst/>
            </a:prstGeom>
            <a:noFill/>
          </p:spPr>
          <p:txBody>
            <a:bodyPr wrap="square">
              <a:spAutoFit/>
            </a:bodyPr>
            <a:lstStyle/>
            <a:p>
              <a:pPr algn="l"/>
              <a:r>
                <a:rPr lang="en" altLang="zh-CN" sz="1600" b="0" i="0" dirty="0">
                  <a:solidFill>
                    <a:schemeClr val="tx1">
                      <a:lumMod val="60000"/>
                      <a:lumOff val="40000"/>
                    </a:schemeClr>
                  </a:solidFill>
                  <a:effectLst/>
                  <a:latin typeface="Microsoft YaHei" panose="020B0503020204020204" pitchFamily="34" charset="-122"/>
                  <a:ea typeface="Microsoft YaHei" panose="020B0503020204020204" pitchFamily="34" charset="-122"/>
                </a:rPr>
                <a:t>ROC</a:t>
              </a:r>
              <a:r>
                <a:rPr lang="zh-CN" altLang="en-US" sz="1600" b="0" i="0" dirty="0">
                  <a:solidFill>
                    <a:schemeClr val="tx1">
                      <a:lumMod val="60000"/>
                      <a:lumOff val="40000"/>
                    </a:schemeClr>
                  </a:solidFill>
                  <a:effectLst/>
                  <a:latin typeface="Microsoft YaHei" panose="020B0503020204020204" pitchFamily="34" charset="-122"/>
                  <a:ea typeface="Microsoft YaHei" panose="020B0503020204020204" pitchFamily="34" charset="-122"/>
                </a:rPr>
                <a:t>曲线</a:t>
              </a:r>
            </a:p>
            <a:p>
              <a:pPr algn="l"/>
              <a:r>
                <a:rPr lang="en" altLang="zh-CN" sz="1600" b="0" i="0" dirty="0">
                  <a:solidFill>
                    <a:schemeClr val="tx1">
                      <a:lumMod val="60000"/>
                      <a:lumOff val="40000"/>
                    </a:schemeClr>
                  </a:solidFill>
                  <a:effectLst/>
                  <a:latin typeface="Microsoft YaHei" panose="020B0503020204020204" pitchFamily="34" charset="-122"/>
                  <a:ea typeface="Microsoft YaHei" panose="020B0503020204020204" pitchFamily="34" charset="-122"/>
                </a:rPr>
                <a:t>AUC</a:t>
              </a:r>
              <a:r>
                <a:rPr lang="zh-CN" altLang="en-US" sz="1600" b="0" i="0" dirty="0">
                  <a:solidFill>
                    <a:schemeClr val="tx1">
                      <a:lumMod val="60000"/>
                      <a:lumOff val="40000"/>
                    </a:schemeClr>
                  </a:solidFill>
                  <a:effectLst/>
                  <a:latin typeface="Microsoft YaHei" panose="020B0503020204020204" pitchFamily="34" charset="-122"/>
                  <a:ea typeface="Microsoft YaHei" panose="020B0503020204020204" pitchFamily="34" charset="-122"/>
                </a:rPr>
                <a:t>曲线</a:t>
              </a:r>
            </a:p>
          </p:txBody>
        </p:sp>
        <p:sp>
          <p:nvSpPr>
            <p:cNvPr id="22" name="文本框 21">
              <a:extLst>
                <a:ext uri="{FF2B5EF4-FFF2-40B4-BE49-F238E27FC236}">
                  <a16:creationId xmlns:a16="http://schemas.microsoft.com/office/drawing/2014/main" id="{C4B916B7-F695-118D-9F94-595EFCFC54CF}"/>
                </a:ext>
              </a:extLst>
            </p:cNvPr>
            <p:cNvSpPr txBox="1"/>
            <p:nvPr/>
          </p:nvSpPr>
          <p:spPr>
            <a:xfrm>
              <a:off x="3346178" y="1766269"/>
              <a:ext cx="356188" cy="369332"/>
            </a:xfrm>
            <a:prstGeom prst="rect">
              <a:avLst/>
            </a:prstGeom>
            <a:noFill/>
          </p:spPr>
          <p:txBody>
            <a:bodyPr wrap="none" rtlCol="0">
              <a:spAutoFit/>
            </a:bodyPr>
            <a:lstStyle/>
            <a:p>
              <a:r>
                <a:rPr kumimoji="1" lang="en-US" altLang="zh-CN" dirty="0">
                  <a:latin typeface="Microsoft YaHei" panose="020B0503020204020204" pitchFamily="34" charset="-122"/>
                  <a:ea typeface="Microsoft YaHei" panose="020B0503020204020204" pitchFamily="34" charset="-122"/>
                </a:rPr>
                <a:t>+</a:t>
              </a:r>
              <a:endParaRPr kumimoji="1" lang="zh-CN" altLang="en-US" dirty="0">
                <a:latin typeface="Microsoft YaHei" panose="020B0503020204020204" pitchFamily="34" charset="-122"/>
                <a:ea typeface="Microsoft YaHei" panose="020B0503020204020204" pitchFamily="34" charset="-122"/>
              </a:endParaRPr>
            </a:p>
          </p:txBody>
        </p:sp>
      </p:grpSp>
      <p:sp>
        <p:nvSpPr>
          <p:cNvPr id="23" name="文本框 22">
            <a:extLst>
              <a:ext uri="{FF2B5EF4-FFF2-40B4-BE49-F238E27FC236}">
                <a16:creationId xmlns:a16="http://schemas.microsoft.com/office/drawing/2014/main" id="{963CDF64-593C-1C8E-B819-E9821F7C3022}"/>
              </a:ext>
            </a:extLst>
          </p:cNvPr>
          <p:cNvSpPr txBox="1"/>
          <p:nvPr/>
        </p:nvSpPr>
        <p:spPr>
          <a:xfrm>
            <a:off x="2937766" y="3722772"/>
            <a:ext cx="3409398" cy="246221"/>
          </a:xfrm>
          <a:prstGeom prst="rect">
            <a:avLst/>
          </a:prstGeom>
          <a:noFill/>
        </p:spPr>
        <p:txBody>
          <a:bodyPr wrap="square">
            <a:spAutoFit/>
          </a:bodyPr>
          <a:lstStyle/>
          <a:p>
            <a:r>
              <a:rPr lang="zh-CN" altLang="en-US" sz="1000" dirty="0">
                <a:solidFill>
                  <a:schemeClr val="accent4">
                    <a:lumMod val="50000"/>
                  </a:schemeClr>
                </a:solidFill>
                <a:latin typeface="Microsoft YaHei" panose="020B0503020204020204" pitchFamily="34" charset="-122"/>
                <a:ea typeface="Microsoft YaHei" panose="020B0503020204020204" pitchFamily="34" charset="-122"/>
              </a:rPr>
              <a:t>（Coefficient of determination，决定系数）</a:t>
            </a:r>
          </a:p>
        </p:txBody>
      </p:sp>
      <p:sp>
        <p:nvSpPr>
          <p:cNvPr id="25" name="文本框 24">
            <a:extLst>
              <a:ext uri="{FF2B5EF4-FFF2-40B4-BE49-F238E27FC236}">
                <a16:creationId xmlns:a16="http://schemas.microsoft.com/office/drawing/2014/main" id="{E0E7C7B3-20EA-3292-5E7F-072221EBA913}"/>
              </a:ext>
            </a:extLst>
          </p:cNvPr>
          <p:cNvSpPr txBox="1"/>
          <p:nvPr/>
        </p:nvSpPr>
        <p:spPr>
          <a:xfrm>
            <a:off x="6257619" y="3045663"/>
            <a:ext cx="2794651" cy="800219"/>
          </a:xfrm>
          <a:prstGeom prst="rect">
            <a:avLst/>
          </a:prstGeom>
          <a:noFill/>
        </p:spPr>
        <p:txBody>
          <a:bodyPr wrap="square">
            <a:spAutoFit/>
          </a:bodyPr>
          <a:lstStyle/>
          <a:p>
            <a:r>
              <a:rPr lang="en-US" altLang="zh-CN" sz="1200" dirty="0"/>
              <a:t>ROC</a:t>
            </a:r>
            <a:r>
              <a:rPr lang="zh-CN" altLang="en-US" sz="1200" dirty="0">
                <a:solidFill>
                  <a:schemeClr val="tx1">
                    <a:lumMod val="50000"/>
                    <a:lumOff val="50000"/>
                  </a:schemeClr>
                </a:solidFill>
              </a:rPr>
              <a:t>：</a:t>
            </a:r>
            <a:r>
              <a:rPr lang="en-US" altLang="zh-CN" sz="1200" dirty="0">
                <a:solidFill>
                  <a:schemeClr val="tx1">
                    <a:lumMod val="50000"/>
                    <a:lumOff val="50000"/>
                  </a:schemeClr>
                </a:solidFill>
              </a:rPr>
              <a:t>R</a:t>
            </a:r>
            <a:r>
              <a:rPr lang="zh-CN" altLang="en-US" sz="1200" dirty="0">
                <a:solidFill>
                  <a:schemeClr val="tx1">
                    <a:lumMod val="50000"/>
                    <a:lumOff val="50000"/>
                  </a:schemeClr>
                </a:solidFill>
              </a:rPr>
              <a:t>eceiver </a:t>
            </a:r>
            <a:r>
              <a:rPr lang="en-US" altLang="zh-CN" sz="1200" dirty="0">
                <a:solidFill>
                  <a:schemeClr val="tx1">
                    <a:lumMod val="50000"/>
                    <a:lumOff val="50000"/>
                  </a:schemeClr>
                </a:solidFill>
              </a:rPr>
              <a:t>O</a:t>
            </a:r>
            <a:r>
              <a:rPr lang="zh-CN" altLang="en-US" sz="1200" dirty="0">
                <a:solidFill>
                  <a:schemeClr val="tx1">
                    <a:lumMod val="50000"/>
                    <a:lumOff val="50000"/>
                  </a:schemeClr>
                </a:solidFill>
              </a:rPr>
              <a:t>perating </a:t>
            </a:r>
            <a:r>
              <a:rPr lang="en-US" altLang="zh-CN" sz="1200" dirty="0">
                <a:solidFill>
                  <a:schemeClr val="tx1">
                    <a:lumMod val="50000"/>
                    <a:lumOff val="50000"/>
                  </a:schemeClr>
                </a:solidFill>
              </a:rPr>
              <a:t>C</a:t>
            </a:r>
            <a:r>
              <a:rPr lang="zh-CN" altLang="en-US" sz="1200" dirty="0">
                <a:solidFill>
                  <a:schemeClr val="tx1">
                    <a:lumMod val="50000"/>
                    <a:lumOff val="50000"/>
                  </a:schemeClr>
                </a:solidFill>
              </a:rPr>
              <a:t>haracteristic </a:t>
            </a:r>
            <a:endParaRPr lang="en-US" altLang="zh-CN" sz="1200" dirty="0">
              <a:solidFill>
                <a:schemeClr val="tx1">
                  <a:lumMod val="50000"/>
                  <a:lumOff val="50000"/>
                </a:schemeClr>
              </a:solidFill>
            </a:endParaRPr>
          </a:p>
          <a:p>
            <a:r>
              <a:rPr lang="zh-CN" altLang="en-US" sz="1100" dirty="0">
                <a:solidFill>
                  <a:schemeClr val="tx1">
                    <a:lumMod val="50000"/>
                    <a:lumOff val="50000"/>
                  </a:schemeClr>
                </a:solidFill>
              </a:rPr>
              <a:t>横轴：</a:t>
            </a:r>
            <a:r>
              <a:rPr lang="en-US" altLang="zh-CN" sz="1100" dirty="0">
                <a:solidFill>
                  <a:schemeClr val="tx1">
                    <a:lumMod val="50000"/>
                    <a:lumOff val="50000"/>
                  </a:schemeClr>
                </a:solidFill>
              </a:rPr>
              <a:t>False positive rate, FPR</a:t>
            </a:r>
            <a:r>
              <a:rPr lang="zh-CN" altLang="en-US" sz="1100" dirty="0">
                <a:solidFill>
                  <a:schemeClr val="tx1">
                    <a:lumMod val="50000"/>
                    <a:lumOff val="50000"/>
                  </a:schemeClr>
                </a:solidFill>
              </a:rPr>
              <a:t>特异度</a:t>
            </a:r>
          </a:p>
          <a:p>
            <a:r>
              <a:rPr lang="zh-CN" altLang="en-US" sz="1100" dirty="0">
                <a:solidFill>
                  <a:schemeClr val="tx1">
                    <a:lumMod val="50000"/>
                    <a:lumOff val="50000"/>
                  </a:schemeClr>
                </a:solidFill>
              </a:rPr>
              <a:t>纵轴：</a:t>
            </a:r>
            <a:r>
              <a:rPr lang="en-US" altLang="zh-CN" sz="1100" dirty="0">
                <a:solidFill>
                  <a:schemeClr val="tx1">
                    <a:lumMod val="50000"/>
                    <a:lumOff val="50000"/>
                  </a:schemeClr>
                </a:solidFill>
              </a:rPr>
              <a:t>Recall(true positive rate, TPR)</a:t>
            </a:r>
            <a:r>
              <a:rPr lang="zh-CN" altLang="en-US" sz="1100" dirty="0">
                <a:solidFill>
                  <a:schemeClr val="tx1">
                    <a:lumMod val="50000"/>
                    <a:lumOff val="50000"/>
                  </a:schemeClr>
                </a:solidFill>
              </a:rPr>
              <a:t>灵敏度</a:t>
            </a:r>
            <a:endParaRPr lang="en-US" altLang="zh-CN" sz="1100" dirty="0">
              <a:solidFill>
                <a:schemeClr val="tx1">
                  <a:lumMod val="50000"/>
                  <a:lumOff val="50000"/>
                </a:schemeClr>
              </a:solidFill>
            </a:endParaRPr>
          </a:p>
          <a:p>
            <a:r>
              <a:rPr lang="zh-CN" altLang="en-US" sz="1200" dirty="0"/>
              <a:t>AUC</a:t>
            </a:r>
            <a:r>
              <a:rPr lang="zh-CN" altLang="en-US" sz="1200" dirty="0">
                <a:solidFill>
                  <a:schemeClr val="tx1">
                    <a:lumMod val="50000"/>
                    <a:lumOff val="50000"/>
                  </a:schemeClr>
                </a:solidFill>
              </a:rPr>
              <a:t>：Area under </a:t>
            </a:r>
            <a:r>
              <a:rPr lang="en-US" altLang="zh-CN" sz="1200" dirty="0">
                <a:solidFill>
                  <a:schemeClr val="tx1">
                    <a:lumMod val="50000"/>
                    <a:lumOff val="50000"/>
                  </a:schemeClr>
                </a:solidFill>
              </a:rPr>
              <a:t>ROC</a:t>
            </a:r>
            <a:r>
              <a:rPr lang="zh-CN" altLang="en-US" sz="1200" dirty="0">
                <a:solidFill>
                  <a:schemeClr val="tx1">
                    <a:lumMod val="50000"/>
                    <a:lumOff val="50000"/>
                  </a:schemeClr>
                </a:solidFill>
              </a:rPr>
              <a:t> Curve</a:t>
            </a:r>
          </a:p>
        </p:txBody>
      </p:sp>
    </p:spTree>
    <p:extLst>
      <p:ext uri="{BB962C8B-B14F-4D97-AF65-F5344CB8AC3E}">
        <p14:creationId xmlns:p14="http://schemas.microsoft.com/office/powerpoint/2010/main" val="34729031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F2273D-1447-2BB5-9AFB-E0EB09B98B6D}"/>
              </a:ext>
            </a:extLst>
          </p:cNvPr>
          <p:cNvSpPr>
            <a:spLocks noGrp="1"/>
          </p:cNvSpPr>
          <p:nvPr>
            <p:ph type="title"/>
          </p:nvPr>
        </p:nvSpPr>
        <p:spPr>
          <a:xfrm>
            <a:off x="536135" y="302286"/>
            <a:ext cx="6215062" cy="421482"/>
          </a:xfrm>
        </p:spPr>
        <p:txBody>
          <a:bodyPr/>
          <a:lstStyle/>
          <a:p>
            <a:r>
              <a:rPr kumimoji="1" lang="zh-CN" altLang="en-US" dirty="0"/>
              <a:t>分类算法评价指标</a:t>
            </a:r>
          </a:p>
        </p:txBody>
      </p:sp>
      <p:pic>
        <p:nvPicPr>
          <p:cNvPr id="4" name="图片 3">
            <a:extLst>
              <a:ext uri="{FF2B5EF4-FFF2-40B4-BE49-F238E27FC236}">
                <a16:creationId xmlns:a16="http://schemas.microsoft.com/office/drawing/2014/main" id="{FF17069A-58FC-AF23-0984-E2A04832CDB9}"/>
              </a:ext>
            </a:extLst>
          </p:cNvPr>
          <p:cNvPicPr>
            <a:picLocks noChangeAspect="1"/>
          </p:cNvPicPr>
          <p:nvPr/>
        </p:nvPicPr>
        <p:blipFill>
          <a:blip r:embed="rId3"/>
          <a:stretch>
            <a:fillRect/>
          </a:stretch>
        </p:blipFill>
        <p:spPr>
          <a:xfrm>
            <a:off x="274261" y="3074123"/>
            <a:ext cx="2940037" cy="1700319"/>
          </a:xfrm>
          <a:prstGeom prst="rect">
            <a:avLst/>
          </a:prstGeom>
        </p:spPr>
      </p:pic>
      <p:pic>
        <p:nvPicPr>
          <p:cNvPr id="5" name="图片 4">
            <a:extLst>
              <a:ext uri="{FF2B5EF4-FFF2-40B4-BE49-F238E27FC236}">
                <a16:creationId xmlns:a16="http://schemas.microsoft.com/office/drawing/2014/main" id="{B1AB9B15-A344-1BFF-46D0-104B21AC57CE}"/>
              </a:ext>
            </a:extLst>
          </p:cNvPr>
          <p:cNvPicPr>
            <a:picLocks noChangeAspect="1"/>
          </p:cNvPicPr>
          <p:nvPr/>
        </p:nvPicPr>
        <p:blipFill>
          <a:blip r:embed="rId4"/>
          <a:stretch>
            <a:fillRect/>
          </a:stretch>
        </p:blipFill>
        <p:spPr>
          <a:xfrm>
            <a:off x="3357830" y="3111128"/>
            <a:ext cx="2940038" cy="1727952"/>
          </a:xfrm>
          <a:prstGeom prst="rect">
            <a:avLst/>
          </a:prstGeom>
        </p:spPr>
      </p:pic>
      <p:grpSp>
        <p:nvGrpSpPr>
          <p:cNvPr id="6" name="组合 5">
            <a:extLst>
              <a:ext uri="{FF2B5EF4-FFF2-40B4-BE49-F238E27FC236}">
                <a16:creationId xmlns:a16="http://schemas.microsoft.com/office/drawing/2014/main" id="{BC2D09CA-501D-85B4-4099-86AD6434C807}"/>
              </a:ext>
            </a:extLst>
          </p:cNvPr>
          <p:cNvGrpSpPr/>
          <p:nvPr/>
        </p:nvGrpSpPr>
        <p:grpSpPr>
          <a:xfrm>
            <a:off x="6441400" y="3167630"/>
            <a:ext cx="2547190" cy="1727952"/>
            <a:chOff x="6345382" y="712317"/>
            <a:chExt cx="2547190" cy="1727952"/>
          </a:xfrm>
        </p:grpSpPr>
        <p:pic>
          <p:nvPicPr>
            <p:cNvPr id="7" name="图片 6">
              <a:extLst>
                <a:ext uri="{FF2B5EF4-FFF2-40B4-BE49-F238E27FC236}">
                  <a16:creationId xmlns:a16="http://schemas.microsoft.com/office/drawing/2014/main" id="{C18B423E-BD8F-3B7E-FA3C-E129D37B29BA}"/>
                </a:ext>
              </a:extLst>
            </p:cNvPr>
            <p:cNvPicPr>
              <a:picLocks noChangeAspect="1"/>
            </p:cNvPicPr>
            <p:nvPr/>
          </p:nvPicPr>
          <p:blipFill>
            <a:blip r:embed="rId5"/>
            <a:stretch>
              <a:fillRect/>
            </a:stretch>
          </p:blipFill>
          <p:spPr>
            <a:xfrm>
              <a:off x="6345382" y="712317"/>
              <a:ext cx="2547190" cy="1727952"/>
            </a:xfrm>
            <a:prstGeom prst="rect">
              <a:avLst/>
            </a:prstGeom>
          </p:spPr>
        </p:pic>
        <p:sp>
          <p:nvSpPr>
            <p:cNvPr id="8" name="文本框 7">
              <a:extLst>
                <a:ext uri="{FF2B5EF4-FFF2-40B4-BE49-F238E27FC236}">
                  <a16:creationId xmlns:a16="http://schemas.microsoft.com/office/drawing/2014/main" id="{176B1D19-1C37-3177-17FD-D19921DA5ABC}"/>
                </a:ext>
              </a:extLst>
            </p:cNvPr>
            <p:cNvSpPr txBox="1"/>
            <p:nvPr/>
          </p:nvSpPr>
          <p:spPr>
            <a:xfrm>
              <a:off x="6627317" y="739786"/>
              <a:ext cx="566181" cy="215444"/>
            </a:xfrm>
            <a:prstGeom prst="rect">
              <a:avLst/>
            </a:prstGeom>
            <a:noFill/>
          </p:spPr>
          <p:txBody>
            <a:bodyPr wrap="none" rtlCol="0">
              <a:spAutoFit/>
            </a:bodyPr>
            <a:lstStyle/>
            <a:p>
              <a:r>
                <a:rPr lang="en-US" altLang="zh-CN" sz="800" b="1" dirty="0">
                  <a:solidFill>
                    <a:schemeClr val="accent4">
                      <a:lumMod val="50000"/>
                    </a:schemeClr>
                  </a:solidFill>
                </a:rPr>
                <a:t>P-R</a:t>
              </a:r>
              <a:r>
                <a:rPr lang="zh-CN" altLang="en-US" sz="800" b="1" dirty="0">
                  <a:solidFill>
                    <a:schemeClr val="accent4">
                      <a:lumMod val="50000"/>
                    </a:schemeClr>
                  </a:solidFill>
                </a:rPr>
                <a:t>曲线</a:t>
              </a:r>
            </a:p>
          </p:txBody>
        </p:sp>
        <p:cxnSp>
          <p:nvCxnSpPr>
            <p:cNvPr id="9" name="直接箭头连接符 20">
              <a:extLst>
                <a:ext uri="{FF2B5EF4-FFF2-40B4-BE49-F238E27FC236}">
                  <a16:creationId xmlns:a16="http://schemas.microsoft.com/office/drawing/2014/main" id="{FC2FE74C-407D-0C24-1CA8-A38F31847170}"/>
                </a:ext>
              </a:extLst>
            </p:cNvPr>
            <p:cNvCxnSpPr>
              <a:stCxn id="8" idx="2"/>
            </p:cNvCxnSpPr>
            <p:nvPr/>
          </p:nvCxnSpPr>
          <p:spPr>
            <a:xfrm flipH="1">
              <a:off x="6894377" y="955230"/>
              <a:ext cx="16031" cy="250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 name="文本框 9">
            <a:extLst>
              <a:ext uri="{FF2B5EF4-FFF2-40B4-BE49-F238E27FC236}">
                <a16:creationId xmlns:a16="http://schemas.microsoft.com/office/drawing/2014/main" id="{01B5F2E6-C3D3-0A55-7C26-A851AD15519C}"/>
              </a:ext>
            </a:extLst>
          </p:cNvPr>
          <p:cNvSpPr txBox="1"/>
          <p:nvPr/>
        </p:nvSpPr>
        <p:spPr>
          <a:xfrm>
            <a:off x="536135" y="713813"/>
            <a:ext cx="7134325" cy="2301720"/>
          </a:xfrm>
          <a:prstGeom prst="rect">
            <a:avLst/>
          </a:prstGeom>
          <a:noFill/>
        </p:spPr>
        <p:txBody>
          <a:bodyPr wrap="none" rtlCol="0">
            <a:spAutoFit/>
          </a:bodyPr>
          <a:lstStyle/>
          <a:p>
            <a:pPr marL="228600" indent="-228600">
              <a:lnSpc>
                <a:spcPct val="130000"/>
              </a:lnSpc>
              <a:buFont typeface="+mj-ea"/>
              <a:buAutoNum type="circleNumDbPlain"/>
            </a:pPr>
            <a:r>
              <a:rPr lang="zh-CN" altLang="en-US" sz="1600" i="0" dirty="0">
                <a:solidFill>
                  <a:schemeClr val="tx1">
                    <a:lumMod val="60000"/>
                    <a:lumOff val="40000"/>
                  </a:schemeClr>
                </a:solidFill>
                <a:effectLst/>
                <a:latin typeface="Microsoft YaHei" panose="020B0503020204020204" pitchFamily="34" charset="-122"/>
                <a:ea typeface="Microsoft YaHei" panose="020B0503020204020204" pitchFamily="34" charset="-122"/>
              </a:rPr>
              <a:t>精确率越高，则模型对负样本区分能力越强</a:t>
            </a:r>
            <a:endParaRPr lang="en-US" altLang="zh-CN" sz="1600" i="0" dirty="0">
              <a:solidFill>
                <a:schemeClr val="tx1">
                  <a:lumMod val="60000"/>
                  <a:lumOff val="40000"/>
                </a:schemeClr>
              </a:solidFill>
              <a:effectLst/>
              <a:latin typeface="Microsoft YaHei" panose="020B0503020204020204" pitchFamily="34" charset="-122"/>
              <a:ea typeface="Microsoft YaHei" panose="020B0503020204020204" pitchFamily="34" charset="-122"/>
            </a:endParaRPr>
          </a:p>
          <a:p>
            <a:pPr marL="228600" indent="-228600">
              <a:lnSpc>
                <a:spcPct val="130000"/>
              </a:lnSpc>
              <a:buFont typeface="+mj-ea"/>
              <a:buAutoNum type="circleNumDbPlain"/>
            </a:pPr>
            <a:r>
              <a:rPr lang="zh-CN" altLang="en-US" sz="1600" i="0" dirty="0">
                <a:solidFill>
                  <a:schemeClr val="tx1">
                    <a:lumMod val="60000"/>
                    <a:lumOff val="40000"/>
                  </a:schemeClr>
                </a:solidFill>
                <a:effectLst/>
                <a:latin typeface="Microsoft YaHei" panose="020B0503020204020204" pitchFamily="34" charset="-122"/>
                <a:ea typeface="Microsoft YaHei" panose="020B0503020204020204" pitchFamily="34" charset="-122"/>
              </a:rPr>
              <a:t>召回率越高，则模型对正样本的区分能力越强</a:t>
            </a:r>
            <a:endParaRPr lang="en-US" altLang="zh-CN" sz="1600" i="0" dirty="0">
              <a:solidFill>
                <a:schemeClr val="tx1">
                  <a:lumMod val="60000"/>
                  <a:lumOff val="40000"/>
                </a:schemeClr>
              </a:solidFill>
              <a:effectLst/>
              <a:latin typeface="Microsoft YaHei" panose="020B0503020204020204" pitchFamily="34" charset="-122"/>
              <a:ea typeface="Microsoft YaHei" panose="020B0503020204020204" pitchFamily="34" charset="-122"/>
            </a:endParaRPr>
          </a:p>
          <a:p>
            <a:pPr marL="228600" indent="-228600">
              <a:lnSpc>
                <a:spcPct val="130000"/>
              </a:lnSpc>
              <a:buFont typeface="+mj-ea"/>
              <a:buAutoNum type="circleNumDbPlain"/>
            </a:pPr>
            <a:r>
              <a:rPr lang="zh-CN" altLang="en-US" sz="1600" b="0" i="0" dirty="0">
                <a:solidFill>
                  <a:schemeClr val="tx1">
                    <a:lumMod val="60000"/>
                    <a:lumOff val="40000"/>
                  </a:schemeClr>
                </a:solidFill>
                <a:effectLst/>
                <a:latin typeface="Microsoft YaHei" panose="020B0503020204020204" pitchFamily="34" charset="-122"/>
                <a:ea typeface="Microsoft YaHei" panose="020B0503020204020204" pitchFamily="34" charset="-122"/>
              </a:rPr>
              <a:t>如果类别比较均衡，使用</a:t>
            </a:r>
            <a:r>
              <a:rPr lang="en-US" altLang="zh-CN" sz="1600" b="0" i="0" dirty="0">
                <a:solidFill>
                  <a:schemeClr val="tx1">
                    <a:lumMod val="60000"/>
                    <a:lumOff val="40000"/>
                  </a:schemeClr>
                </a:solidFill>
                <a:effectLst/>
                <a:latin typeface="Microsoft YaHei" panose="020B0503020204020204" pitchFamily="34" charset="-122"/>
                <a:ea typeface="Microsoft YaHei" panose="020B0503020204020204" pitchFamily="34" charset="-122"/>
              </a:rPr>
              <a:t>Micro</a:t>
            </a:r>
            <a:r>
              <a:rPr lang="zh-CN" altLang="en-US" sz="1600" b="0" i="0" dirty="0">
                <a:solidFill>
                  <a:schemeClr val="tx1">
                    <a:lumMod val="60000"/>
                    <a:lumOff val="40000"/>
                  </a:schemeClr>
                </a:solidFill>
                <a:effectLst/>
                <a:latin typeface="Microsoft YaHei" panose="020B0503020204020204" pitchFamily="34" charset="-122"/>
                <a:ea typeface="Microsoft YaHei" panose="020B0503020204020204" pitchFamily="34" charset="-122"/>
              </a:rPr>
              <a:t>或者</a:t>
            </a:r>
            <a:r>
              <a:rPr lang="en-US" altLang="zh-CN" sz="1600" b="0" i="0" dirty="0">
                <a:solidFill>
                  <a:schemeClr val="tx1">
                    <a:lumMod val="60000"/>
                    <a:lumOff val="40000"/>
                  </a:schemeClr>
                </a:solidFill>
                <a:effectLst/>
                <a:latin typeface="Microsoft YaHei" panose="020B0503020204020204" pitchFamily="34" charset="-122"/>
                <a:ea typeface="Microsoft YaHei" panose="020B0503020204020204" pitchFamily="34" charset="-122"/>
              </a:rPr>
              <a:t>Macro</a:t>
            </a:r>
            <a:r>
              <a:rPr lang="zh-CN" altLang="en-US" sz="1600" b="0" i="0" dirty="0">
                <a:solidFill>
                  <a:schemeClr val="tx1">
                    <a:lumMod val="60000"/>
                    <a:lumOff val="40000"/>
                  </a:schemeClr>
                </a:solidFill>
                <a:effectLst/>
                <a:latin typeface="Microsoft YaHei" panose="020B0503020204020204" pitchFamily="34" charset="-122"/>
                <a:ea typeface="Microsoft YaHei" panose="020B0503020204020204" pitchFamily="34" charset="-122"/>
              </a:rPr>
              <a:t>均可</a:t>
            </a:r>
            <a:endParaRPr lang="en-US" altLang="zh-CN" sz="1600" dirty="0">
              <a:solidFill>
                <a:schemeClr val="tx1">
                  <a:lumMod val="60000"/>
                  <a:lumOff val="40000"/>
                </a:schemeClr>
              </a:solidFill>
              <a:latin typeface="Microsoft YaHei" panose="020B0503020204020204" pitchFamily="34" charset="-122"/>
              <a:ea typeface="Microsoft YaHei" panose="020B0503020204020204" pitchFamily="34" charset="-122"/>
            </a:endParaRPr>
          </a:p>
          <a:p>
            <a:pPr marL="228600" indent="-228600">
              <a:lnSpc>
                <a:spcPct val="130000"/>
              </a:lnSpc>
              <a:buFont typeface="+mj-ea"/>
              <a:buAutoNum type="circleNumDbPlain"/>
            </a:pPr>
            <a:r>
              <a:rPr lang="zh-CN" altLang="en-US" sz="1600" b="0" i="0" dirty="0">
                <a:solidFill>
                  <a:schemeClr val="tx1">
                    <a:lumMod val="60000"/>
                    <a:lumOff val="40000"/>
                  </a:schemeClr>
                </a:solidFill>
                <a:effectLst/>
                <a:latin typeface="Microsoft YaHei" panose="020B0503020204020204" pitchFamily="34" charset="-122"/>
                <a:ea typeface="Microsoft YaHei" panose="020B0503020204020204" pitchFamily="34" charset="-122"/>
              </a:rPr>
              <a:t>如果认为大样本的类别应该占据更重要的位置， 使用</a:t>
            </a:r>
            <a:r>
              <a:rPr lang="en-US" altLang="zh-CN" sz="1600" b="0" i="0" dirty="0">
                <a:solidFill>
                  <a:schemeClr val="tx1">
                    <a:lumMod val="60000"/>
                    <a:lumOff val="40000"/>
                  </a:schemeClr>
                </a:solidFill>
                <a:effectLst/>
                <a:latin typeface="Microsoft YaHei" panose="020B0503020204020204" pitchFamily="34" charset="-122"/>
                <a:ea typeface="Microsoft YaHei" panose="020B0503020204020204" pitchFamily="34" charset="-122"/>
              </a:rPr>
              <a:t>Micro</a:t>
            </a:r>
            <a:endParaRPr lang="en-US" altLang="zh-CN" sz="1600" dirty="0">
              <a:solidFill>
                <a:schemeClr val="tx1">
                  <a:lumMod val="60000"/>
                  <a:lumOff val="40000"/>
                </a:schemeClr>
              </a:solidFill>
              <a:latin typeface="Microsoft YaHei" panose="020B0503020204020204" pitchFamily="34" charset="-122"/>
              <a:ea typeface="Microsoft YaHei" panose="020B0503020204020204" pitchFamily="34" charset="-122"/>
            </a:endParaRPr>
          </a:p>
          <a:p>
            <a:pPr marL="228600" indent="-228600">
              <a:lnSpc>
                <a:spcPct val="130000"/>
              </a:lnSpc>
              <a:buFont typeface="+mj-ea"/>
              <a:buAutoNum type="circleNumDbPlain"/>
            </a:pPr>
            <a:r>
              <a:rPr lang="zh-CN" altLang="en-US" sz="1600" b="0" i="0" dirty="0">
                <a:solidFill>
                  <a:schemeClr val="tx1">
                    <a:lumMod val="60000"/>
                    <a:lumOff val="40000"/>
                  </a:schemeClr>
                </a:solidFill>
                <a:effectLst/>
                <a:latin typeface="Microsoft YaHei" panose="020B0503020204020204" pitchFamily="34" charset="-122"/>
                <a:ea typeface="Microsoft YaHei" panose="020B0503020204020204" pitchFamily="34" charset="-122"/>
              </a:rPr>
              <a:t>如果认为小样本应该占据重要的位置，则使用</a:t>
            </a:r>
            <a:r>
              <a:rPr lang="en-US" altLang="zh-CN" sz="1600" b="0" i="0" dirty="0">
                <a:solidFill>
                  <a:schemeClr val="tx1">
                    <a:lumMod val="60000"/>
                    <a:lumOff val="40000"/>
                  </a:schemeClr>
                </a:solidFill>
                <a:effectLst/>
                <a:latin typeface="Microsoft YaHei" panose="020B0503020204020204" pitchFamily="34" charset="-122"/>
                <a:ea typeface="Microsoft YaHei" panose="020B0503020204020204" pitchFamily="34" charset="-122"/>
              </a:rPr>
              <a:t>Macro</a:t>
            </a:r>
            <a:endParaRPr lang="en-US" altLang="zh-CN" sz="1600" dirty="0">
              <a:solidFill>
                <a:schemeClr val="tx1">
                  <a:lumMod val="60000"/>
                  <a:lumOff val="40000"/>
                </a:schemeClr>
              </a:solidFill>
              <a:latin typeface="Microsoft YaHei" panose="020B0503020204020204" pitchFamily="34" charset="-122"/>
              <a:ea typeface="Microsoft YaHei" panose="020B0503020204020204" pitchFamily="34" charset="-122"/>
            </a:endParaRPr>
          </a:p>
          <a:p>
            <a:pPr marL="228600" indent="-228600">
              <a:lnSpc>
                <a:spcPct val="130000"/>
              </a:lnSpc>
              <a:buFont typeface="+mj-ea"/>
              <a:buAutoNum type="circleNumDbPlain"/>
            </a:pPr>
            <a:r>
              <a:rPr lang="zh-CN" altLang="en-US" sz="1600" b="0" i="0" dirty="0">
                <a:solidFill>
                  <a:schemeClr val="tx1">
                    <a:lumMod val="60000"/>
                    <a:lumOff val="40000"/>
                  </a:schemeClr>
                </a:solidFill>
                <a:effectLst/>
                <a:latin typeface="Microsoft YaHei" panose="020B0503020204020204" pitchFamily="34" charset="-122"/>
                <a:ea typeface="Microsoft YaHei" panose="020B0503020204020204" pitchFamily="34" charset="-122"/>
              </a:rPr>
              <a:t>如果 </a:t>
            </a:r>
            <a:r>
              <a:rPr lang="en-US" altLang="zh-CN" sz="1600" b="0" i="0" dirty="0">
                <a:solidFill>
                  <a:schemeClr val="tx1">
                    <a:lumMod val="60000"/>
                    <a:lumOff val="40000"/>
                  </a:schemeClr>
                </a:solidFill>
                <a:effectLst/>
                <a:latin typeface="Microsoft YaHei" panose="020B0503020204020204" pitchFamily="34" charset="-122"/>
                <a:ea typeface="Microsoft YaHei" panose="020B0503020204020204" pitchFamily="34" charset="-122"/>
              </a:rPr>
              <a:t>Micro &lt;&lt; Macro </a:t>
            </a:r>
            <a:r>
              <a:rPr lang="zh-CN" altLang="en-US" sz="1600" b="0" i="0" dirty="0">
                <a:solidFill>
                  <a:schemeClr val="tx1">
                    <a:lumMod val="60000"/>
                    <a:lumOff val="40000"/>
                  </a:schemeClr>
                </a:solidFill>
                <a:effectLst/>
                <a:latin typeface="Microsoft YaHei" panose="020B0503020204020204" pitchFamily="34" charset="-122"/>
                <a:ea typeface="Microsoft YaHei" panose="020B0503020204020204" pitchFamily="34" charset="-122"/>
              </a:rPr>
              <a:t>， 则意味着在大样本类别中出现了严重的分类错误</a:t>
            </a:r>
            <a:endParaRPr lang="en-US" altLang="zh-CN" sz="1600" b="0" i="0" dirty="0">
              <a:solidFill>
                <a:schemeClr val="tx1">
                  <a:lumMod val="60000"/>
                  <a:lumOff val="40000"/>
                </a:schemeClr>
              </a:solidFill>
              <a:effectLst/>
              <a:latin typeface="Microsoft YaHei" panose="020B0503020204020204" pitchFamily="34" charset="-122"/>
              <a:ea typeface="Microsoft YaHei" panose="020B0503020204020204" pitchFamily="34" charset="-122"/>
            </a:endParaRPr>
          </a:p>
          <a:p>
            <a:pPr marL="228600" indent="-228600">
              <a:lnSpc>
                <a:spcPct val="130000"/>
              </a:lnSpc>
              <a:buFont typeface="+mj-ea"/>
              <a:buAutoNum type="circleNumDbPlain"/>
            </a:pPr>
            <a:r>
              <a:rPr lang="zh-CN" altLang="en-US" sz="1600" b="0" i="0" dirty="0">
                <a:solidFill>
                  <a:schemeClr val="tx1">
                    <a:lumMod val="60000"/>
                    <a:lumOff val="40000"/>
                  </a:schemeClr>
                </a:solidFill>
                <a:effectLst/>
                <a:latin typeface="Microsoft YaHei" panose="020B0503020204020204" pitchFamily="34" charset="-122"/>
                <a:ea typeface="Microsoft YaHei" panose="020B0503020204020204" pitchFamily="34" charset="-122"/>
              </a:rPr>
              <a:t>如果 </a:t>
            </a:r>
            <a:r>
              <a:rPr lang="en-US" altLang="zh-CN" sz="1600" b="0" i="0" dirty="0">
                <a:solidFill>
                  <a:schemeClr val="tx1">
                    <a:lumMod val="60000"/>
                    <a:lumOff val="40000"/>
                  </a:schemeClr>
                </a:solidFill>
                <a:effectLst/>
                <a:latin typeface="Microsoft YaHei" panose="020B0503020204020204" pitchFamily="34" charset="-122"/>
                <a:ea typeface="Microsoft YaHei" panose="020B0503020204020204" pitchFamily="34" charset="-122"/>
              </a:rPr>
              <a:t>Macro &lt;&lt; Micro </a:t>
            </a:r>
            <a:r>
              <a:rPr lang="zh-CN" altLang="en-US" sz="1600" b="0" i="0" dirty="0">
                <a:solidFill>
                  <a:schemeClr val="tx1">
                    <a:lumMod val="60000"/>
                    <a:lumOff val="40000"/>
                  </a:schemeClr>
                </a:solidFill>
                <a:effectLst/>
                <a:latin typeface="Microsoft YaHei" panose="020B0503020204020204" pitchFamily="34" charset="-122"/>
                <a:ea typeface="Microsoft YaHei" panose="020B0503020204020204" pitchFamily="34" charset="-122"/>
              </a:rPr>
              <a:t>， 则意味着小样本类别中出现了严重的分类错误</a:t>
            </a:r>
            <a:endParaRPr lang="zh-CN" altLang="en-US" sz="1600" dirty="0">
              <a:solidFill>
                <a:schemeClr val="tx1">
                  <a:lumMod val="60000"/>
                  <a:lumOff val="40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845747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95E524-4776-10B5-FD7B-70581B7C628E}"/>
              </a:ext>
            </a:extLst>
          </p:cNvPr>
          <p:cNvSpPr>
            <a:spLocks noGrp="1"/>
          </p:cNvSpPr>
          <p:nvPr>
            <p:ph type="title"/>
          </p:nvPr>
        </p:nvSpPr>
        <p:spPr/>
        <p:txBody>
          <a:bodyPr/>
          <a:lstStyle/>
          <a:p>
            <a:r>
              <a:rPr kumimoji="1" lang="zh-CN" altLang="en-US" dirty="0"/>
              <a:t>示例：分类问题指标计算</a:t>
            </a:r>
          </a:p>
        </p:txBody>
      </p:sp>
      <p:graphicFrame>
        <p:nvGraphicFramePr>
          <p:cNvPr id="4" name="表格 3">
            <a:extLst>
              <a:ext uri="{FF2B5EF4-FFF2-40B4-BE49-F238E27FC236}">
                <a16:creationId xmlns:a16="http://schemas.microsoft.com/office/drawing/2014/main" id="{D357EA1A-A4DB-AA64-410A-5AC4E7827A70}"/>
              </a:ext>
            </a:extLst>
          </p:cNvPr>
          <p:cNvGraphicFramePr>
            <a:graphicFrameLocks noGrp="1"/>
          </p:cNvGraphicFramePr>
          <p:nvPr/>
        </p:nvGraphicFramePr>
        <p:xfrm>
          <a:off x="139437" y="1081683"/>
          <a:ext cx="4399110" cy="1764277"/>
        </p:xfrm>
        <a:graphic>
          <a:graphicData uri="http://schemas.openxmlformats.org/drawingml/2006/table">
            <a:tbl>
              <a:tblPr firstRow="1" bandRow="1">
                <a:tableStyleId>{5C22544A-7EE6-4342-B048-85BDC9FD1C3A}</a:tableStyleId>
              </a:tblPr>
              <a:tblGrid>
                <a:gridCol w="1466370">
                  <a:extLst>
                    <a:ext uri="{9D8B030D-6E8A-4147-A177-3AD203B41FA5}">
                      <a16:colId xmlns:a16="http://schemas.microsoft.com/office/drawing/2014/main" val="1314777780"/>
                    </a:ext>
                  </a:extLst>
                </a:gridCol>
                <a:gridCol w="1466370">
                  <a:extLst>
                    <a:ext uri="{9D8B030D-6E8A-4147-A177-3AD203B41FA5}">
                      <a16:colId xmlns:a16="http://schemas.microsoft.com/office/drawing/2014/main" val="41579078"/>
                    </a:ext>
                  </a:extLst>
                </a:gridCol>
                <a:gridCol w="1466370">
                  <a:extLst>
                    <a:ext uri="{9D8B030D-6E8A-4147-A177-3AD203B41FA5}">
                      <a16:colId xmlns:a16="http://schemas.microsoft.com/office/drawing/2014/main" val="4268273896"/>
                    </a:ext>
                  </a:extLst>
                </a:gridCol>
              </a:tblGrid>
              <a:tr h="427089">
                <a:tc>
                  <a:txBody>
                    <a:bodyPr/>
                    <a:lstStyle/>
                    <a:p>
                      <a:endParaRPr lang="zh-CN" altLang="en-US" dirty="0"/>
                    </a:p>
                  </a:txBody>
                  <a:tcPr/>
                </a:tc>
                <a:tc>
                  <a:txBody>
                    <a:bodyPr/>
                    <a:lstStyle/>
                    <a:p>
                      <a:r>
                        <a:rPr lang="zh-CN" altLang="en-US" dirty="0"/>
                        <a:t>实际：猫</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dirty="0"/>
                        <a:t>实际：非猫</a:t>
                      </a:r>
                    </a:p>
                  </a:txBody>
                  <a:tcPr/>
                </a:tc>
                <a:extLst>
                  <a:ext uri="{0D108BD9-81ED-4DB2-BD59-A6C34878D82A}">
                    <a16:rowId xmlns:a16="http://schemas.microsoft.com/office/drawing/2014/main" val="3936168451"/>
                  </a:ext>
                </a:extLst>
              </a:tr>
              <a:tr h="668594">
                <a:tc>
                  <a:txBody>
                    <a:bodyPr/>
                    <a:lstStyle/>
                    <a:p>
                      <a:r>
                        <a:rPr lang="zh-CN" altLang="en-US" dirty="0"/>
                        <a:t>预测：猫</a:t>
                      </a:r>
                    </a:p>
                  </a:txBody>
                  <a:tcPr/>
                </a:tc>
                <a:tc>
                  <a:txBody>
                    <a:bodyPr/>
                    <a:lstStyle/>
                    <a:p>
                      <a:r>
                        <a:rPr lang="en-US" altLang="zh-CN" dirty="0"/>
                        <a:t>TP</a:t>
                      </a:r>
                      <a:endParaRPr lang="zh-CN" altLang="en-US" dirty="0"/>
                    </a:p>
                  </a:txBody>
                  <a:tcPr/>
                </a:tc>
                <a:tc>
                  <a:txBody>
                    <a:bodyPr/>
                    <a:lstStyle/>
                    <a:p>
                      <a:r>
                        <a:rPr lang="en-US" altLang="zh-CN" sz="1400" dirty="0">
                          <a:solidFill>
                            <a:schemeClr val="accent2"/>
                          </a:solidFill>
                        </a:rPr>
                        <a:t>FP</a:t>
                      </a:r>
                      <a:r>
                        <a:rPr lang="zh-CN" altLang="en-US" dirty="0"/>
                        <a:t> </a:t>
                      </a:r>
                    </a:p>
                  </a:txBody>
                  <a:tcPr/>
                </a:tc>
                <a:extLst>
                  <a:ext uri="{0D108BD9-81ED-4DB2-BD59-A6C34878D82A}">
                    <a16:rowId xmlns:a16="http://schemas.microsoft.com/office/drawing/2014/main" val="1515848629"/>
                  </a:ext>
                </a:extLst>
              </a:tr>
              <a:tr h="66859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dirty="0"/>
                        <a:t>预测：非猫</a:t>
                      </a:r>
                    </a:p>
                  </a:txBody>
                  <a:tcPr/>
                </a:tc>
                <a:tc>
                  <a:txBody>
                    <a:bodyPr/>
                    <a:lstStyle/>
                    <a:p>
                      <a:r>
                        <a:rPr lang="en-US" altLang="zh-CN" sz="1400" dirty="0">
                          <a:solidFill>
                            <a:srgbClr val="C00000"/>
                          </a:solidFill>
                        </a:rPr>
                        <a:t>FN</a:t>
                      </a:r>
                      <a:endParaRPr lang="zh-CN" altLang="en-US" sz="1400" dirty="0">
                        <a:solidFill>
                          <a:srgbClr val="C00000"/>
                        </a:solidFill>
                      </a:endParaRPr>
                    </a:p>
                  </a:txBody>
                  <a:tcPr/>
                </a:tc>
                <a:tc>
                  <a:txBody>
                    <a:bodyPr/>
                    <a:lstStyle/>
                    <a:p>
                      <a:r>
                        <a:rPr lang="en-US" altLang="zh-CN" dirty="0">
                          <a:solidFill>
                            <a:schemeClr val="accent6">
                              <a:lumMod val="75000"/>
                            </a:schemeClr>
                          </a:solidFill>
                        </a:rPr>
                        <a:t>TN</a:t>
                      </a:r>
                      <a:endParaRPr lang="zh-CN" altLang="en-US" dirty="0">
                        <a:solidFill>
                          <a:schemeClr val="accent6">
                            <a:lumMod val="75000"/>
                          </a:schemeClr>
                        </a:solidFill>
                      </a:endParaRPr>
                    </a:p>
                  </a:txBody>
                  <a:tcPr/>
                </a:tc>
                <a:extLst>
                  <a:ext uri="{0D108BD9-81ED-4DB2-BD59-A6C34878D82A}">
                    <a16:rowId xmlns:a16="http://schemas.microsoft.com/office/drawing/2014/main" val="1002099521"/>
                  </a:ext>
                </a:extLst>
              </a:tr>
            </a:tbl>
          </a:graphicData>
        </a:graphic>
      </p:graphicFrame>
      <p:pic>
        <p:nvPicPr>
          <p:cNvPr id="5" name="图片 4">
            <a:extLst>
              <a:ext uri="{FF2B5EF4-FFF2-40B4-BE49-F238E27FC236}">
                <a16:creationId xmlns:a16="http://schemas.microsoft.com/office/drawing/2014/main" id="{9A04A631-1FFB-1D11-9ADB-A130B1025BB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083320" y="1593040"/>
            <a:ext cx="378979" cy="529578"/>
          </a:xfrm>
          <a:prstGeom prst="rect">
            <a:avLst/>
          </a:prstGeom>
        </p:spPr>
      </p:pic>
      <p:sp>
        <p:nvSpPr>
          <p:cNvPr id="6" name="文本框 5">
            <a:extLst>
              <a:ext uri="{FF2B5EF4-FFF2-40B4-BE49-F238E27FC236}">
                <a16:creationId xmlns:a16="http://schemas.microsoft.com/office/drawing/2014/main" id="{8E3A4920-D77B-0C49-98CD-FC6107C2B010}"/>
              </a:ext>
            </a:extLst>
          </p:cNvPr>
          <p:cNvSpPr txBox="1"/>
          <p:nvPr/>
        </p:nvSpPr>
        <p:spPr>
          <a:xfrm>
            <a:off x="2368473" y="1614752"/>
            <a:ext cx="441146" cy="400110"/>
          </a:xfrm>
          <a:prstGeom prst="rect">
            <a:avLst/>
          </a:prstGeom>
          <a:noFill/>
        </p:spPr>
        <p:txBody>
          <a:bodyPr wrap="none" rtlCol="0">
            <a:spAutoFit/>
          </a:bodyPr>
          <a:lstStyle/>
          <a:p>
            <a:r>
              <a:rPr kumimoji="1" lang="zh-CN" altLang="en-US" sz="2000" dirty="0">
                <a:solidFill>
                  <a:schemeClr val="tx1">
                    <a:lumMod val="60000"/>
                    <a:lumOff val="40000"/>
                  </a:schemeClr>
                </a:solidFill>
                <a:latin typeface="Microsoft YaHei" panose="020B0503020204020204" pitchFamily="34" charset="-122"/>
                <a:ea typeface="Microsoft YaHei" panose="020B0503020204020204" pitchFamily="34" charset="-122"/>
              </a:rPr>
              <a:t>猫</a:t>
            </a:r>
          </a:p>
        </p:txBody>
      </p:sp>
      <p:pic>
        <p:nvPicPr>
          <p:cNvPr id="7" name="图片 6">
            <a:extLst>
              <a:ext uri="{FF2B5EF4-FFF2-40B4-BE49-F238E27FC236}">
                <a16:creationId xmlns:a16="http://schemas.microsoft.com/office/drawing/2014/main" id="{1A266A35-8085-EB66-FC67-D704466A305F}"/>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rot="177832">
            <a:off x="3555944" y="2324928"/>
            <a:ext cx="467457" cy="467457"/>
          </a:xfrm>
          <a:prstGeom prst="rect">
            <a:avLst/>
          </a:prstGeom>
        </p:spPr>
      </p:pic>
      <p:sp>
        <p:nvSpPr>
          <p:cNvPr id="8" name="文本框 7">
            <a:extLst>
              <a:ext uri="{FF2B5EF4-FFF2-40B4-BE49-F238E27FC236}">
                <a16:creationId xmlns:a16="http://schemas.microsoft.com/office/drawing/2014/main" id="{4819F50B-222E-32BA-847A-3D6494AA4698}"/>
              </a:ext>
            </a:extLst>
          </p:cNvPr>
          <p:cNvSpPr txBox="1"/>
          <p:nvPr/>
        </p:nvSpPr>
        <p:spPr>
          <a:xfrm>
            <a:off x="3943512" y="2389380"/>
            <a:ext cx="595035" cy="338554"/>
          </a:xfrm>
          <a:prstGeom prst="rect">
            <a:avLst/>
          </a:prstGeom>
          <a:noFill/>
        </p:spPr>
        <p:txBody>
          <a:bodyPr wrap="none" rtlCol="0">
            <a:spAutoFit/>
          </a:bodyPr>
          <a:lstStyle/>
          <a:p>
            <a:r>
              <a:rPr kumimoji="1" lang="zh-CN" altLang="en-US" sz="1600" dirty="0">
                <a:solidFill>
                  <a:schemeClr val="accent6">
                    <a:lumMod val="75000"/>
                  </a:schemeClr>
                </a:solidFill>
                <a:latin typeface="Microsoft YaHei" panose="020B0503020204020204" pitchFamily="34" charset="-122"/>
                <a:ea typeface="Microsoft YaHei" panose="020B0503020204020204" pitchFamily="34" charset="-122"/>
              </a:rPr>
              <a:t>非猫</a:t>
            </a:r>
          </a:p>
        </p:txBody>
      </p:sp>
      <p:pic>
        <p:nvPicPr>
          <p:cNvPr id="9" name="图片 8">
            <a:extLst>
              <a:ext uri="{FF2B5EF4-FFF2-40B4-BE49-F238E27FC236}">
                <a16:creationId xmlns:a16="http://schemas.microsoft.com/office/drawing/2014/main" id="{19B6A458-2620-65D9-D444-D6B07D24188E}"/>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rot="3872401">
            <a:off x="3541575" y="1615574"/>
            <a:ext cx="532547" cy="372939"/>
          </a:xfrm>
          <a:prstGeom prst="rect">
            <a:avLst/>
          </a:prstGeom>
        </p:spPr>
      </p:pic>
      <p:sp>
        <p:nvSpPr>
          <p:cNvPr id="10" name="文本框 9">
            <a:extLst>
              <a:ext uri="{FF2B5EF4-FFF2-40B4-BE49-F238E27FC236}">
                <a16:creationId xmlns:a16="http://schemas.microsoft.com/office/drawing/2014/main" id="{31AC93D4-6419-F396-ECD0-6DC9E8755623}"/>
              </a:ext>
            </a:extLst>
          </p:cNvPr>
          <p:cNvSpPr txBox="1"/>
          <p:nvPr/>
        </p:nvSpPr>
        <p:spPr>
          <a:xfrm>
            <a:off x="3924456" y="1591068"/>
            <a:ext cx="441146" cy="400110"/>
          </a:xfrm>
          <a:prstGeom prst="rect">
            <a:avLst/>
          </a:prstGeom>
          <a:noFill/>
        </p:spPr>
        <p:txBody>
          <a:bodyPr wrap="none" rtlCol="0">
            <a:spAutoFit/>
          </a:bodyPr>
          <a:lstStyle/>
          <a:p>
            <a:r>
              <a:rPr kumimoji="1" lang="zh-CN" altLang="en-US" sz="2000" dirty="0">
                <a:solidFill>
                  <a:schemeClr val="accent2"/>
                </a:solidFill>
                <a:latin typeface="Microsoft YaHei" panose="020B0503020204020204" pitchFamily="34" charset="-122"/>
                <a:ea typeface="Microsoft YaHei" panose="020B0503020204020204" pitchFamily="34" charset="-122"/>
              </a:rPr>
              <a:t>猫</a:t>
            </a:r>
          </a:p>
        </p:txBody>
      </p:sp>
      <p:sp>
        <p:nvSpPr>
          <p:cNvPr id="11" name="文本框 10">
            <a:extLst>
              <a:ext uri="{FF2B5EF4-FFF2-40B4-BE49-F238E27FC236}">
                <a16:creationId xmlns:a16="http://schemas.microsoft.com/office/drawing/2014/main" id="{10C55FD4-EF79-A9ED-952C-15068E47E0BB}"/>
              </a:ext>
            </a:extLst>
          </p:cNvPr>
          <p:cNvSpPr txBox="1"/>
          <p:nvPr/>
        </p:nvSpPr>
        <p:spPr>
          <a:xfrm>
            <a:off x="2428505" y="2379049"/>
            <a:ext cx="441146" cy="400110"/>
          </a:xfrm>
          <a:prstGeom prst="rect">
            <a:avLst/>
          </a:prstGeom>
          <a:noFill/>
        </p:spPr>
        <p:txBody>
          <a:bodyPr wrap="none" rtlCol="0">
            <a:spAutoFit/>
          </a:bodyPr>
          <a:lstStyle/>
          <a:p>
            <a:r>
              <a:rPr kumimoji="1" lang="zh-CN" altLang="en-US" sz="2000" dirty="0">
                <a:solidFill>
                  <a:srgbClr val="C00000"/>
                </a:solidFill>
                <a:latin typeface="Microsoft YaHei" panose="020B0503020204020204" pitchFamily="34" charset="-122"/>
                <a:ea typeface="Microsoft YaHei" panose="020B0503020204020204" pitchFamily="34" charset="-122"/>
              </a:rPr>
              <a:t>猫</a:t>
            </a:r>
          </a:p>
        </p:txBody>
      </p:sp>
      <p:pic>
        <p:nvPicPr>
          <p:cNvPr id="12" name="图片 11">
            <a:extLst>
              <a:ext uri="{FF2B5EF4-FFF2-40B4-BE49-F238E27FC236}">
                <a16:creationId xmlns:a16="http://schemas.microsoft.com/office/drawing/2014/main" id="{2AC093DD-5E90-D31E-E4DF-041C758BD9C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rot="3534442">
            <a:off x="2063624" y="2294582"/>
            <a:ext cx="354438" cy="495285"/>
          </a:xfrm>
          <a:prstGeom prst="rect">
            <a:avLst/>
          </a:prstGeom>
        </p:spPr>
      </p:pic>
      <p:sp>
        <p:nvSpPr>
          <p:cNvPr id="13" name="文本框 12">
            <a:extLst>
              <a:ext uri="{FF2B5EF4-FFF2-40B4-BE49-F238E27FC236}">
                <a16:creationId xmlns:a16="http://schemas.microsoft.com/office/drawing/2014/main" id="{B74A9612-CC2D-E8CB-F5A3-28659663086C}"/>
              </a:ext>
            </a:extLst>
          </p:cNvPr>
          <p:cNvSpPr txBox="1"/>
          <p:nvPr/>
        </p:nvSpPr>
        <p:spPr>
          <a:xfrm>
            <a:off x="803464" y="3357317"/>
            <a:ext cx="2006155" cy="1200329"/>
          </a:xfrm>
          <a:prstGeom prst="rect">
            <a:avLst/>
          </a:prstGeom>
          <a:noFill/>
        </p:spPr>
        <p:txBody>
          <a:bodyPr wrap="square">
            <a:spAutoFit/>
          </a:bodyPr>
          <a:lstStyle/>
          <a:p>
            <a:pPr algn="l"/>
            <a:r>
              <a:rPr lang="en" altLang="zh-CN" sz="1800" b="0" i="0" dirty="0">
                <a:solidFill>
                  <a:schemeClr val="tx1">
                    <a:lumMod val="60000"/>
                    <a:lumOff val="40000"/>
                  </a:schemeClr>
                </a:solidFill>
                <a:effectLst/>
                <a:latin typeface="-apple-system"/>
              </a:rPr>
              <a:t>TP – True Positive</a:t>
            </a:r>
            <a:endParaRPr lang="en-US" altLang="zh-CN" sz="1800" b="0" i="0" dirty="0">
              <a:solidFill>
                <a:schemeClr val="tx1">
                  <a:lumMod val="60000"/>
                  <a:lumOff val="40000"/>
                </a:schemeClr>
              </a:solidFill>
              <a:effectLst/>
              <a:latin typeface="-apple-system"/>
            </a:endParaRPr>
          </a:p>
          <a:p>
            <a:pPr algn="l"/>
            <a:r>
              <a:rPr lang="en" altLang="zh-CN" sz="1800" b="0" i="0" dirty="0">
                <a:solidFill>
                  <a:srgbClr val="C00000"/>
                </a:solidFill>
                <a:effectLst/>
                <a:latin typeface="-apple-system"/>
              </a:rPr>
              <a:t>FN – False Negative</a:t>
            </a:r>
            <a:endParaRPr lang="en-US" altLang="zh-CN" sz="1800" b="0" i="0" dirty="0">
              <a:solidFill>
                <a:srgbClr val="C00000"/>
              </a:solidFill>
              <a:effectLst/>
              <a:latin typeface="-apple-system"/>
            </a:endParaRPr>
          </a:p>
          <a:p>
            <a:pPr algn="l"/>
            <a:r>
              <a:rPr lang="en" altLang="zh-CN" sz="1800" b="0" i="0" dirty="0">
                <a:solidFill>
                  <a:schemeClr val="accent6">
                    <a:lumMod val="75000"/>
                  </a:schemeClr>
                </a:solidFill>
                <a:effectLst/>
                <a:latin typeface="-apple-system"/>
              </a:rPr>
              <a:t>TN – True Negative</a:t>
            </a:r>
            <a:endParaRPr lang="en-US" altLang="zh-CN" sz="1800" b="0" i="0" dirty="0">
              <a:solidFill>
                <a:schemeClr val="accent6">
                  <a:lumMod val="75000"/>
                </a:schemeClr>
              </a:solidFill>
              <a:effectLst/>
              <a:latin typeface="-apple-system"/>
            </a:endParaRPr>
          </a:p>
          <a:p>
            <a:pPr algn="l"/>
            <a:r>
              <a:rPr lang="en" altLang="zh-CN" sz="1800" b="0" i="0" dirty="0">
                <a:solidFill>
                  <a:schemeClr val="accent2"/>
                </a:solidFill>
                <a:effectLst/>
                <a:latin typeface="-apple-system"/>
              </a:rPr>
              <a:t>FP – False Positive</a:t>
            </a:r>
            <a:endParaRPr lang="en-US" altLang="zh-CN" sz="1800" b="0" i="0" dirty="0">
              <a:solidFill>
                <a:schemeClr val="accent2"/>
              </a:solidFill>
              <a:effectLst/>
              <a:latin typeface="-apple-system"/>
            </a:endParaRPr>
          </a:p>
        </p:txBody>
      </p:sp>
      <p:sp>
        <p:nvSpPr>
          <p:cNvPr id="14" name="文本框 13">
            <a:extLst>
              <a:ext uri="{FF2B5EF4-FFF2-40B4-BE49-F238E27FC236}">
                <a16:creationId xmlns:a16="http://schemas.microsoft.com/office/drawing/2014/main" id="{FE04ADB8-511E-A65B-BCC2-1A941ADA448B}"/>
              </a:ext>
            </a:extLst>
          </p:cNvPr>
          <p:cNvSpPr txBox="1"/>
          <p:nvPr/>
        </p:nvSpPr>
        <p:spPr>
          <a:xfrm>
            <a:off x="3126132" y="3259921"/>
            <a:ext cx="4681623" cy="1289905"/>
          </a:xfrm>
          <a:prstGeom prst="rect">
            <a:avLst/>
          </a:prstGeom>
          <a:solidFill>
            <a:srgbClr val="FFFF00">
              <a:alpha val="61176"/>
            </a:srgbClr>
          </a:solidFill>
        </p:spPr>
        <p:txBody>
          <a:bodyPr wrap="square">
            <a:spAutoFit/>
          </a:bodyPr>
          <a:lstStyle/>
          <a:p>
            <a:pPr>
              <a:lnSpc>
                <a:spcPct val="150000"/>
              </a:lnSpc>
            </a:pPr>
            <a:r>
              <a:rPr lang="zh-CN" altLang="en-US" sz="1800" i="0" dirty="0">
                <a:solidFill>
                  <a:srgbClr val="121212"/>
                </a:solidFill>
                <a:effectLst/>
                <a:latin typeface="Microsoft YaHei" panose="020B0503020204020204" pitchFamily="34" charset="-122"/>
                <a:ea typeface="Microsoft YaHei" panose="020B0503020204020204" pitchFamily="34" charset="-122"/>
              </a:rPr>
              <a:t>准确率</a:t>
            </a:r>
            <a:r>
              <a:rPr lang="zh-CN" altLang="en-US" sz="1400" dirty="0">
                <a:solidFill>
                  <a:schemeClr val="accent4">
                    <a:lumMod val="50000"/>
                  </a:schemeClr>
                </a:solidFill>
                <a:latin typeface="Microsoft YaHei" panose="020B0503020204020204" pitchFamily="34" charset="-122"/>
                <a:ea typeface="Microsoft YaHei" panose="020B0503020204020204" pitchFamily="34" charset="-122"/>
              </a:rPr>
              <a:t>（</a:t>
            </a:r>
            <a:r>
              <a:rPr lang="en" altLang="zh-CN" sz="1400" dirty="0">
                <a:solidFill>
                  <a:schemeClr val="accent4">
                    <a:lumMod val="50000"/>
                  </a:schemeClr>
                </a:solidFill>
                <a:latin typeface="Microsoft YaHei" panose="020B0503020204020204" pitchFamily="34" charset="-122"/>
                <a:ea typeface="Microsoft YaHei" panose="020B0503020204020204" pitchFamily="34" charset="-122"/>
              </a:rPr>
              <a:t>Accuracy</a:t>
            </a:r>
            <a:r>
              <a:rPr lang="zh-CN" altLang="en-US" sz="1400" dirty="0">
                <a:solidFill>
                  <a:schemeClr val="accent4">
                    <a:lumMod val="50000"/>
                  </a:schemeClr>
                </a:solidFill>
                <a:latin typeface="Microsoft YaHei" panose="020B0503020204020204" pitchFamily="34" charset="-122"/>
                <a:ea typeface="Microsoft YaHei" panose="020B0503020204020204" pitchFamily="34" charset="-122"/>
              </a:rPr>
              <a:t>）</a:t>
            </a:r>
            <a:r>
              <a:rPr lang="en-US" altLang="zh-CN" sz="1600" i="0" dirty="0">
                <a:solidFill>
                  <a:srgbClr val="121212"/>
                </a:solidFill>
                <a:effectLst/>
                <a:latin typeface="Microsoft YaHei" panose="020B0503020204020204" pitchFamily="34" charset="-122"/>
                <a:ea typeface="Microsoft YaHei" panose="020B0503020204020204" pitchFamily="34" charset="-122"/>
              </a:rPr>
              <a:t>=(</a:t>
            </a:r>
            <a:r>
              <a:rPr lang="en" altLang="zh-CN" sz="1600" i="0" dirty="0">
                <a:solidFill>
                  <a:srgbClr val="121212"/>
                </a:solidFill>
                <a:effectLst/>
                <a:latin typeface="Microsoft YaHei" panose="020B0503020204020204" pitchFamily="34" charset="-122"/>
                <a:ea typeface="Microsoft YaHei" panose="020B0503020204020204" pitchFamily="34" charset="-122"/>
              </a:rPr>
              <a:t>TP+TN)/(TP+TN+FP+FN)</a:t>
            </a:r>
          </a:p>
          <a:p>
            <a:pPr>
              <a:lnSpc>
                <a:spcPct val="150000"/>
              </a:lnSpc>
            </a:pPr>
            <a:r>
              <a:rPr lang="zh-CN" altLang="en-US" sz="1800" dirty="0">
                <a:solidFill>
                  <a:srgbClr val="121212"/>
                </a:solidFill>
                <a:latin typeface="Microsoft YaHei" panose="020B0503020204020204" pitchFamily="34" charset="-122"/>
                <a:ea typeface="Microsoft YaHei" panose="020B0503020204020204" pitchFamily="34" charset="-122"/>
              </a:rPr>
              <a:t>精准率</a:t>
            </a:r>
            <a:r>
              <a:rPr lang="zh-CN" altLang="en-US" sz="1400" dirty="0">
                <a:solidFill>
                  <a:schemeClr val="accent4">
                    <a:lumMod val="50000"/>
                  </a:schemeClr>
                </a:solidFill>
                <a:latin typeface="Microsoft YaHei" panose="020B0503020204020204" pitchFamily="34" charset="-122"/>
                <a:ea typeface="Microsoft YaHei" panose="020B0503020204020204" pitchFamily="34" charset="-122"/>
              </a:rPr>
              <a:t>（</a:t>
            </a:r>
            <a:r>
              <a:rPr lang="en" altLang="zh-CN" sz="1400" dirty="0">
                <a:solidFill>
                  <a:schemeClr val="accent4">
                    <a:lumMod val="50000"/>
                  </a:schemeClr>
                </a:solidFill>
                <a:latin typeface="Microsoft YaHei" panose="020B0503020204020204" pitchFamily="34" charset="-122"/>
                <a:ea typeface="Microsoft YaHei" panose="020B0503020204020204" pitchFamily="34" charset="-122"/>
              </a:rPr>
              <a:t>Precision</a:t>
            </a:r>
            <a:r>
              <a:rPr lang="zh-CN" altLang="en-US" sz="1400" dirty="0">
                <a:solidFill>
                  <a:schemeClr val="accent4">
                    <a:lumMod val="50000"/>
                  </a:schemeClr>
                </a:solidFill>
                <a:latin typeface="Microsoft YaHei" panose="020B0503020204020204" pitchFamily="34" charset="-122"/>
                <a:ea typeface="Microsoft YaHei" panose="020B0503020204020204" pitchFamily="34" charset="-122"/>
              </a:rPr>
              <a:t>） </a:t>
            </a:r>
            <a:r>
              <a:rPr lang="en-US" altLang="zh-CN" sz="1600" dirty="0">
                <a:solidFill>
                  <a:srgbClr val="121212"/>
                </a:solidFill>
                <a:latin typeface="Microsoft YaHei" panose="020B0503020204020204" pitchFamily="34" charset="-122"/>
                <a:ea typeface="Microsoft YaHei" panose="020B0503020204020204" pitchFamily="34" charset="-122"/>
              </a:rPr>
              <a:t>=</a:t>
            </a:r>
            <a:r>
              <a:rPr lang="en" altLang="zh-CN" sz="1600" dirty="0">
                <a:solidFill>
                  <a:srgbClr val="121212"/>
                </a:solidFill>
                <a:latin typeface="Microsoft YaHei" panose="020B0503020204020204" pitchFamily="34" charset="-122"/>
                <a:ea typeface="Microsoft YaHei" panose="020B0503020204020204" pitchFamily="34" charset="-122"/>
              </a:rPr>
              <a:t>TP/(TP+FP)</a:t>
            </a:r>
          </a:p>
          <a:p>
            <a:pPr>
              <a:lnSpc>
                <a:spcPct val="150000"/>
              </a:lnSpc>
            </a:pPr>
            <a:r>
              <a:rPr lang="zh-CN" altLang="en-US" sz="1800" dirty="0">
                <a:solidFill>
                  <a:srgbClr val="121212"/>
                </a:solidFill>
                <a:latin typeface="Microsoft YaHei" panose="020B0503020204020204" pitchFamily="34" charset="-122"/>
                <a:ea typeface="Microsoft YaHei" panose="020B0503020204020204" pitchFamily="34" charset="-122"/>
              </a:rPr>
              <a:t>召回率</a:t>
            </a:r>
            <a:r>
              <a:rPr lang="zh-CN" altLang="en-US" sz="1400" dirty="0">
                <a:solidFill>
                  <a:schemeClr val="accent4">
                    <a:lumMod val="50000"/>
                  </a:schemeClr>
                </a:solidFill>
                <a:latin typeface="Microsoft YaHei" panose="020B0503020204020204" pitchFamily="34" charset="-122"/>
                <a:ea typeface="Microsoft YaHei" panose="020B0503020204020204" pitchFamily="34" charset="-122"/>
              </a:rPr>
              <a:t>（</a:t>
            </a:r>
            <a:r>
              <a:rPr lang="en-US" altLang="zh-CN" sz="1400" dirty="0">
                <a:solidFill>
                  <a:schemeClr val="accent4">
                    <a:lumMod val="50000"/>
                  </a:schemeClr>
                </a:solidFill>
                <a:latin typeface="Microsoft YaHei" panose="020B0503020204020204" pitchFamily="34" charset="-122"/>
                <a:ea typeface="Microsoft YaHei" panose="020B0503020204020204" pitchFamily="34" charset="-122"/>
              </a:rPr>
              <a:t>recall</a:t>
            </a:r>
            <a:r>
              <a:rPr lang="zh-CN" altLang="en-US" sz="1400" dirty="0">
                <a:solidFill>
                  <a:schemeClr val="accent4">
                    <a:lumMod val="50000"/>
                  </a:schemeClr>
                </a:solidFill>
                <a:latin typeface="Microsoft YaHei" panose="020B0503020204020204" pitchFamily="34" charset="-122"/>
                <a:ea typeface="Microsoft YaHei" panose="020B0503020204020204" pitchFamily="34" charset="-122"/>
              </a:rPr>
              <a:t>）</a:t>
            </a:r>
            <a:r>
              <a:rPr lang="en-US" altLang="zh-CN" sz="1600" dirty="0">
                <a:solidFill>
                  <a:srgbClr val="121212"/>
                </a:solidFill>
                <a:latin typeface="Microsoft YaHei" panose="020B0503020204020204" pitchFamily="34" charset="-122"/>
                <a:ea typeface="Microsoft YaHei" panose="020B0503020204020204" pitchFamily="34" charset="-122"/>
              </a:rPr>
              <a:t>=</a:t>
            </a:r>
            <a:r>
              <a:rPr lang="en" altLang="zh-CN" sz="1600" dirty="0">
                <a:solidFill>
                  <a:srgbClr val="121212"/>
                </a:solidFill>
                <a:latin typeface="Microsoft YaHei" panose="020B0503020204020204" pitchFamily="34" charset="-122"/>
                <a:ea typeface="Microsoft YaHei" panose="020B0503020204020204" pitchFamily="34" charset="-122"/>
              </a:rPr>
              <a:t>TP/(TP+FN)</a:t>
            </a:r>
            <a:endParaRPr lang="zh-CN" altLang="en-US" sz="1600" dirty="0">
              <a:solidFill>
                <a:srgbClr val="121212"/>
              </a:solidFill>
              <a:latin typeface="Microsoft YaHei" panose="020B0503020204020204" pitchFamily="34" charset="-122"/>
              <a:ea typeface="Microsoft YaHei" panose="020B0503020204020204" pitchFamily="34" charset="-122"/>
            </a:endParaRPr>
          </a:p>
        </p:txBody>
      </p:sp>
      <p:graphicFrame>
        <p:nvGraphicFramePr>
          <p:cNvPr id="15" name="表格 3">
            <a:extLst>
              <a:ext uri="{FF2B5EF4-FFF2-40B4-BE49-F238E27FC236}">
                <a16:creationId xmlns:a16="http://schemas.microsoft.com/office/drawing/2014/main" id="{02E19247-3263-ADAF-8416-62E3FB19170A}"/>
              </a:ext>
            </a:extLst>
          </p:cNvPr>
          <p:cNvGraphicFramePr>
            <a:graphicFrameLocks noGrp="1"/>
          </p:cNvGraphicFramePr>
          <p:nvPr/>
        </p:nvGraphicFramePr>
        <p:xfrm>
          <a:off x="5016568" y="1090440"/>
          <a:ext cx="3561081" cy="1303272"/>
        </p:xfrm>
        <a:graphic>
          <a:graphicData uri="http://schemas.openxmlformats.org/drawingml/2006/table">
            <a:tbl>
              <a:tblPr firstRow="1" bandRow="1">
                <a:tableStyleId>{5C22544A-7EE6-4342-B048-85BDC9FD1C3A}</a:tableStyleId>
              </a:tblPr>
              <a:tblGrid>
                <a:gridCol w="1447146">
                  <a:extLst>
                    <a:ext uri="{9D8B030D-6E8A-4147-A177-3AD203B41FA5}">
                      <a16:colId xmlns:a16="http://schemas.microsoft.com/office/drawing/2014/main" val="1314777780"/>
                    </a:ext>
                  </a:extLst>
                </a:gridCol>
                <a:gridCol w="926908">
                  <a:extLst>
                    <a:ext uri="{9D8B030D-6E8A-4147-A177-3AD203B41FA5}">
                      <a16:colId xmlns:a16="http://schemas.microsoft.com/office/drawing/2014/main" val="41579078"/>
                    </a:ext>
                  </a:extLst>
                </a:gridCol>
                <a:gridCol w="1187027">
                  <a:extLst>
                    <a:ext uri="{9D8B030D-6E8A-4147-A177-3AD203B41FA5}">
                      <a16:colId xmlns:a16="http://schemas.microsoft.com/office/drawing/2014/main" val="4268273896"/>
                    </a:ext>
                  </a:extLst>
                </a:gridCol>
              </a:tblGrid>
              <a:tr h="351442">
                <a:tc>
                  <a:txBody>
                    <a:bodyPr/>
                    <a:lstStyle/>
                    <a:p>
                      <a:endParaRPr lang="zh-CN" altLang="en-US" sz="1600" b="0" dirty="0"/>
                    </a:p>
                  </a:txBody>
                  <a:tcPr/>
                </a:tc>
                <a:tc>
                  <a:txBody>
                    <a:bodyPr/>
                    <a:lstStyle/>
                    <a:p>
                      <a:r>
                        <a:rPr lang="zh-CN" altLang="en-US" sz="1600" b="0" dirty="0"/>
                        <a:t>实际：猫</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1600" b="0" dirty="0"/>
                        <a:t>实际：非猫</a:t>
                      </a:r>
                    </a:p>
                  </a:txBody>
                  <a:tcPr/>
                </a:tc>
                <a:extLst>
                  <a:ext uri="{0D108BD9-81ED-4DB2-BD59-A6C34878D82A}">
                    <a16:rowId xmlns:a16="http://schemas.microsoft.com/office/drawing/2014/main" val="3936168451"/>
                  </a:ext>
                </a:extLst>
              </a:tr>
              <a:tr h="352026">
                <a:tc>
                  <a:txBody>
                    <a:bodyPr/>
                    <a:lstStyle/>
                    <a:p>
                      <a:r>
                        <a:rPr lang="zh-CN" altLang="en-US" sz="1600" b="0" dirty="0"/>
                        <a:t>预测：猫</a:t>
                      </a:r>
                    </a:p>
                  </a:txBody>
                  <a:tcPr/>
                </a:tc>
                <a:tc>
                  <a:txBody>
                    <a:bodyPr/>
                    <a:lstStyle/>
                    <a:p>
                      <a:r>
                        <a:rPr lang="en-US" altLang="zh-CN" sz="1600" b="0" dirty="0"/>
                        <a:t>3</a:t>
                      </a:r>
                      <a:endParaRPr lang="zh-CN" altLang="en-US" sz="1600" b="0" dirty="0"/>
                    </a:p>
                  </a:txBody>
                  <a:tcPr/>
                </a:tc>
                <a:tc>
                  <a:txBody>
                    <a:bodyPr/>
                    <a:lstStyle/>
                    <a:p>
                      <a:r>
                        <a:rPr lang="en-US" altLang="zh-CN" sz="1600" b="0" dirty="0">
                          <a:solidFill>
                            <a:schemeClr val="accent2">
                              <a:lumMod val="75000"/>
                            </a:schemeClr>
                          </a:solidFill>
                        </a:rPr>
                        <a:t>1</a:t>
                      </a:r>
                      <a:r>
                        <a:rPr lang="zh-CN" altLang="en-US" sz="1600" b="0" dirty="0">
                          <a:solidFill>
                            <a:schemeClr val="accent2">
                              <a:lumMod val="75000"/>
                            </a:schemeClr>
                          </a:solidFill>
                        </a:rPr>
                        <a:t> </a:t>
                      </a:r>
                    </a:p>
                  </a:txBody>
                  <a:tcPr/>
                </a:tc>
                <a:extLst>
                  <a:ext uri="{0D108BD9-81ED-4DB2-BD59-A6C34878D82A}">
                    <a16:rowId xmlns:a16="http://schemas.microsoft.com/office/drawing/2014/main" val="1515848629"/>
                  </a:ext>
                </a:extLst>
              </a:tr>
              <a:tr h="37212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1600" b="0" dirty="0"/>
                        <a:t>预测：非猫</a:t>
                      </a:r>
                    </a:p>
                  </a:txBody>
                  <a:tcPr/>
                </a:tc>
                <a:tc>
                  <a:txBody>
                    <a:bodyPr/>
                    <a:lstStyle/>
                    <a:p>
                      <a:r>
                        <a:rPr lang="en-US" altLang="zh-CN" sz="1600" b="0" dirty="0">
                          <a:solidFill>
                            <a:srgbClr val="C00000"/>
                          </a:solidFill>
                        </a:rPr>
                        <a:t>2</a:t>
                      </a:r>
                      <a:endParaRPr lang="zh-CN" altLang="en-US" sz="1600" b="0" dirty="0">
                        <a:solidFill>
                          <a:srgbClr val="C00000"/>
                        </a:solidFill>
                      </a:endParaRPr>
                    </a:p>
                  </a:txBody>
                  <a:tcPr/>
                </a:tc>
                <a:tc>
                  <a:txBody>
                    <a:bodyPr/>
                    <a:lstStyle/>
                    <a:p>
                      <a:r>
                        <a:rPr lang="en-US" altLang="zh-CN" sz="1600" b="0" dirty="0">
                          <a:solidFill>
                            <a:schemeClr val="accent6">
                              <a:lumMod val="75000"/>
                            </a:schemeClr>
                          </a:solidFill>
                        </a:rPr>
                        <a:t>4</a:t>
                      </a:r>
                      <a:endParaRPr lang="zh-CN" altLang="en-US" sz="1600" b="0" dirty="0">
                        <a:solidFill>
                          <a:schemeClr val="accent6">
                            <a:lumMod val="75000"/>
                          </a:schemeClr>
                        </a:solidFill>
                      </a:endParaRPr>
                    </a:p>
                  </a:txBody>
                  <a:tcPr/>
                </a:tc>
                <a:extLst>
                  <a:ext uri="{0D108BD9-81ED-4DB2-BD59-A6C34878D82A}">
                    <a16:rowId xmlns:a16="http://schemas.microsoft.com/office/drawing/2014/main" val="1002099521"/>
                  </a:ext>
                </a:extLst>
              </a:tr>
            </a:tbl>
          </a:graphicData>
        </a:graphic>
      </p:graphicFrame>
      <p:sp>
        <p:nvSpPr>
          <p:cNvPr id="16" name="文本框 15">
            <a:extLst>
              <a:ext uri="{FF2B5EF4-FFF2-40B4-BE49-F238E27FC236}">
                <a16:creationId xmlns:a16="http://schemas.microsoft.com/office/drawing/2014/main" id="{F9FF6E7C-1EF6-062F-E2B6-2C35564FA0B0}"/>
              </a:ext>
            </a:extLst>
          </p:cNvPr>
          <p:cNvSpPr txBox="1"/>
          <p:nvPr/>
        </p:nvSpPr>
        <p:spPr>
          <a:xfrm>
            <a:off x="4937888" y="2389380"/>
            <a:ext cx="1800493" cy="307777"/>
          </a:xfrm>
          <a:prstGeom prst="rect">
            <a:avLst/>
          </a:prstGeom>
          <a:noFill/>
        </p:spPr>
        <p:txBody>
          <a:bodyPr wrap="none" rtlCol="0">
            <a:spAutoFit/>
          </a:bodyPr>
          <a:lstStyle/>
          <a:p>
            <a:r>
              <a:rPr kumimoji="1" lang="zh-CN" altLang="en-US" sz="1400" dirty="0">
                <a:solidFill>
                  <a:schemeClr val="accent4">
                    <a:lumMod val="50000"/>
                  </a:schemeClr>
                </a:solidFill>
                <a:latin typeface="Microsoft YaHei" panose="020B0503020204020204" pitchFamily="34" charset="-122"/>
                <a:ea typeface="Microsoft YaHei" panose="020B0503020204020204" pitchFamily="34" charset="-122"/>
              </a:rPr>
              <a:t>（上一例子的数据）</a:t>
            </a:r>
          </a:p>
        </p:txBody>
      </p:sp>
      <p:sp>
        <p:nvSpPr>
          <p:cNvPr id="17" name="文本框 16">
            <a:extLst>
              <a:ext uri="{FF2B5EF4-FFF2-40B4-BE49-F238E27FC236}">
                <a16:creationId xmlns:a16="http://schemas.microsoft.com/office/drawing/2014/main" id="{A5681CEC-4265-5DFD-B5D3-62E93B3B8DFF}"/>
              </a:ext>
            </a:extLst>
          </p:cNvPr>
          <p:cNvSpPr txBox="1"/>
          <p:nvPr/>
        </p:nvSpPr>
        <p:spPr>
          <a:xfrm>
            <a:off x="6797108" y="2409827"/>
            <a:ext cx="1914307" cy="738664"/>
          </a:xfrm>
          <a:prstGeom prst="rect">
            <a:avLst/>
          </a:prstGeom>
          <a:noFill/>
        </p:spPr>
        <p:txBody>
          <a:bodyPr wrap="none" rtlCol="0">
            <a:spAutoFit/>
          </a:bodyPr>
          <a:lstStyle/>
          <a:p>
            <a:r>
              <a:rPr kumimoji="1" lang="zh-CN" altLang="en-US" sz="1400" dirty="0">
                <a:solidFill>
                  <a:schemeClr val="accent4">
                    <a:lumMod val="50000"/>
                  </a:schemeClr>
                </a:solidFill>
                <a:latin typeface="Microsoft YaHei" panose="020B0503020204020204" pitchFamily="34" charset="-122"/>
                <a:ea typeface="Microsoft YaHei" panose="020B0503020204020204" pitchFamily="34" charset="-122"/>
              </a:rPr>
              <a:t>准确率 </a:t>
            </a:r>
            <a:r>
              <a:rPr kumimoji="1" lang="en-US" altLang="zh-CN" sz="1400" dirty="0">
                <a:solidFill>
                  <a:schemeClr val="accent4">
                    <a:lumMod val="50000"/>
                  </a:schemeClr>
                </a:solidFill>
                <a:latin typeface="Microsoft YaHei" panose="020B0503020204020204" pitchFamily="34" charset="-122"/>
                <a:ea typeface="Microsoft YaHei" panose="020B0503020204020204" pitchFamily="34" charset="-122"/>
              </a:rPr>
              <a:t>=</a:t>
            </a:r>
            <a:r>
              <a:rPr kumimoji="1" lang="zh-CN" altLang="en-US" sz="1400" dirty="0">
                <a:solidFill>
                  <a:schemeClr val="accent4">
                    <a:lumMod val="50000"/>
                  </a:schemeClr>
                </a:solidFill>
                <a:latin typeface="Microsoft YaHei" panose="020B0503020204020204" pitchFamily="34" charset="-122"/>
                <a:ea typeface="Microsoft YaHei" panose="020B0503020204020204" pitchFamily="34" charset="-122"/>
              </a:rPr>
              <a:t> </a:t>
            </a:r>
            <a:r>
              <a:rPr kumimoji="1" lang="en-US" altLang="zh-CN" sz="1400" dirty="0">
                <a:solidFill>
                  <a:schemeClr val="accent4">
                    <a:lumMod val="50000"/>
                  </a:schemeClr>
                </a:solidFill>
                <a:latin typeface="Microsoft YaHei" panose="020B0503020204020204" pitchFamily="34" charset="-122"/>
                <a:ea typeface="Microsoft YaHei" panose="020B0503020204020204" pitchFamily="34" charset="-122"/>
              </a:rPr>
              <a:t>7/10</a:t>
            </a:r>
            <a:r>
              <a:rPr kumimoji="1" lang="zh-CN" altLang="en-US" sz="1400" dirty="0">
                <a:solidFill>
                  <a:schemeClr val="accent4">
                    <a:lumMod val="50000"/>
                  </a:schemeClr>
                </a:solidFill>
                <a:latin typeface="Microsoft YaHei" panose="020B0503020204020204" pitchFamily="34" charset="-122"/>
                <a:ea typeface="Microsoft YaHei" panose="020B0503020204020204" pitchFamily="34" charset="-122"/>
              </a:rPr>
              <a:t> </a:t>
            </a:r>
            <a:r>
              <a:rPr kumimoji="1" lang="en-US" altLang="zh-CN" sz="1400" dirty="0">
                <a:solidFill>
                  <a:schemeClr val="accent4">
                    <a:lumMod val="50000"/>
                  </a:schemeClr>
                </a:solidFill>
                <a:latin typeface="Microsoft YaHei" panose="020B0503020204020204" pitchFamily="34" charset="-122"/>
                <a:ea typeface="Microsoft YaHei" panose="020B0503020204020204" pitchFamily="34" charset="-122"/>
              </a:rPr>
              <a:t>=70%</a:t>
            </a:r>
          </a:p>
          <a:p>
            <a:r>
              <a:rPr kumimoji="1" lang="zh-CN" altLang="en-US" sz="1400" dirty="0">
                <a:solidFill>
                  <a:schemeClr val="accent4">
                    <a:lumMod val="50000"/>
                  </a:schemeClr>
                </a:solidFill>
                <a:latin typeface="Microsoft YaHei" panose="020B0503020204020204" pitchFamily="34" charset="-122"/>
                <a:ea typeface="Microsoft YaHei" panose="020B0503020204020204" pitchFamily="34" charset="-122"/>
              </a:rPr>
              <a:t>精准率 </a:t>
            </a:r>
            <a:r>
              <a:rPr kumimoji="1" lang="en-US" altLang="zh-CN" sz="1400" dirty="0">
                <a:solidFill>
                  <a:schemeClr val="accent4">
                    <a:lumMod val="50000"/>
                  </a:schemeClr>
                </a:solidFill>
                <a:latin typeface="Microsoft YaHei" panose="020B0503020204020204" pitchFamily="34" charset="-122"/>
                <a:ea typeface="Microsoft YaHei" panose="020B0503020204020204" pitchFamily="34" charset="-122"/>
              </a:rPr>
              <a:t>=</a:t>
            </a:r>
            <a:r>
              <a:rPr kumimoji="1" lang="zh-CN" altLang="en-US" sz="1400" dirty="0">
                <a:solidFill>
                  <a:schemeClr val="accent4">
                    <a:lumMod val="50000"/>
                  </a:schemeClr>
                </a:solidFill>
                <a:latin typeface="Microsoft YaHei" panose="020B0503020204020204" pitchFamily="34" charset="-122"/>
                <a:ea typeface="Microsoft YaHei" panose="020B0503020204020204" pitchFamily="34" charset="-122"/>
              </a:rPr>
              <a:t> </a:t>
            </a:r>
            <a:r>
              <a:rPr kumimoji="1" lang="en-US" altLang="zh-CN" sz="1400" dirty="0">
                <a:solidFill>
                  <a:schemeClr val="accent4">
                    <a:lumMod val="50000"/>
                  </a:schemeClr>
                </a:solidFill>
                <a:latin typeface="Microsoft YaHei" panose="020B0503020204020204" pitchFamily="34" charset="-122"/>
                <a:ea typeface="Microsoft YaHei" panose="020B0503020204020204" pitchFamily="34" charset="-122"/>
              </a:rPr>
              <a:t>¾</a:t>
            </a:r>
            <a:r>
              <a:rPr kumimoji="1" lang="zh-CN" altLang="en-US" sz="1400" dirty="0">
                <a:solidFill>
                  <a:schemeClr val="accent4">
                    <a:lumMod val="50000"/>
                  </a:schemeClr>
                </a:solidFill>
                <a:latin typeface="Microsoft YaHei" panose="020B0503020204020204" pitchFamily="34" charset="-122"/>
                <a:ea typeface="Microsoft YaHei" panose="020B0503020204020204" pitchFamily="34" charset="-122"/>
              </a:rPr>
              <a:t> </a:t>
            </a:r>
            <a:r>
              <a:rPr kumimoji="1" lang="en-US" altLang="zh-CN" sz="1400" dirty="0">
                <a:solidFill>
                  <a:schemeClr val="accent4">
                    <a:lumMod val="50000"/>
                  </a:schemeClr>
                </a:solidFill>
                <a:latin typeface="Microsoft YaHei" panose="020B0503020204020204" pitchFamily="34" charset="-122"/>
                <a:ea typeface="Microsoft YaHei" panose="020B0503020204020204" pitchFamily="34" charset="-122"/>
              </a:rPr>
              <a:t>=</a:t>
            </a:r>
            <a:r>
              <a:rPr kumimoji="1" lang="zh-CN" altLang="en-US" sz="1400" dirty="0">
                <a:solidFill>
                  <a:schemeClr val="accent4">
                    <a:lumMod val="50000"/>
                  </a:schemeClr>
                </a:solidFill>
                <a:latin typeface="Microsoft YaHei" panose="020B0503020204020204" pitchFamily="34" charset="-122"/>
                <a:ea typeface="Microsoft YaHei" panose="020B0503020204020204" pitchFamily="34" charset="-122"/>
              </a:rPr>
              <a:t> </a:t>
            </a:r>
            <a:r>
              <a:rPr kumimoji="1" lang="en-US" altLang="zh-CN" sz="1400" dirty="0">
                <a:solidFill>
                  <a:schemeClr val="accent4">
                    <a:lumMod val="50000"/>
                  </a:schemeClr>
                </a:solidFill>
                <a:latin typeface="Microsoft YaHei" panose="020B0503020204020204" pitchFamily="34" charset="-122"/>
                <a:ea typeface="Microsoft YaHei" panose="020B0503020204020204" pitchFamily="34" charset="-122"/>
              </a:rPr>
              <a:t>75%</a:t>
            </a:r>
          </a:p>
          <a:p>
            <a:r>
              <a:rPr kumimoji="1" lang="zh-CN" altLang="en-US" sz="1400" dirty="0">
                <a:solidFill>
                  <a:schemeClr val="accent4">
                    <a:lumMod val="50000"/>
                  </a:schemeClr>
                </a:solidFill>
                <a:latin typeface="Microsoft YaHei" panose="020B0503020204020204" pitchFamily="34" charset="-122"/>
                <a:ea typeface="Microsoft YaHei" panose="020B0503020204020204" pitchFamily="34" charset="-122"/>
              </a:rPr>
              <a:t>召回率 </a:t>
            </a:r>
            <a:r>
              <a:rPr kumimoji="1" lang="en-US" altLang="zh-CN" sz="1400" dirty="0">
                <a:solidFill>
                  <a:schemeClr val="accent4">
                    <a:lumMod val="50000"/>
                  </a:schemeClr>
                </a:solidFill>
                <a:latin typeface="Microsoft YaHei" panose="020B0503020204020204" pitchFamily="34" charset="-122"/>
                <a:ea typeface="Microsoft YaHei" panose="020B0503020204020204" pitchFamily="34" charset="-122"/>
              </a:rPr>
              <a:t>=</a:t>
            </a:r>
            <a:r>
              <a:rPr kumimoji="1" lang="zh-CN" altLang="en-US" sz="1400" dirty="0">
                <a:solidFill>
                  <a:schemeClr val="accent4">
                    <a:lumMod val="50000"/>
                  </a:schemeClr>
                </a:solidFill>
                <a:latin typeface="Microsoft YaHei" panose="020B0503020204020204" pitchFamily="34" charset="-122"/>
                <a:ea typeface="Microsoft YaHei" panose="020B0503020204020204" pitchFamily="34" charset="-122"/>
              </a:rPr>
              <a:t> </a:t>
            </a:r>
            <a:r>
              <a:rPr kumimoji="1" lang="en-US" altLang="zh-CN" sz="1400" dirty="0">
                <a:solidFill>
                  <a:schemeClr val="accent4">
                    <a:lumMod val="50000"/>
                  </a:schemeClr>
                </a:solidFill>
                <a:latin typeface="Microsoft YaHei" panose="020B0503020204020204" pitchFamily="34" charset="-122"/>
                <a:ea typeface="Microsoft YaHei" panose="020B0503020204020204" pitchFamily="34" charset="-122"/>
              </a:rPr>
              <a:t>3/6</a:t>
            </a:r>
            <a:r>
              <a:rPr kumimoji="1" lang="zh-CN" altLang="en-US" sz="1400" dirty="0">
                <a:solidFill>
                  <a:schemeClr val="accent4">
                    <a:lumMod val="50000"/>
                  </a:schemeClr>
                </a:solidFill>
                <a:latin typeface="Microsoft YaHei" panose="020B0503020204020204" pitchFamily="34" charset="-122"/>
                <a:ea typeface="Microsoft YaHei" panose="020B0503020204020204" pitchFamily="34" charset="-122"/>
              </a:rPr>
              <a:t> </a:t>
            </a:r>
            <a:r>
              <a:rPr kumimoji="1" lang="en-US" altLang="zh-CN" sz="1400" dirty="0">
                <a:solidFill>
                  <a:schemeClr val="accent4">
                    <a:lumMod val="50000"/>
                  </a:schemeClr>
                </a:solidFill>
                <a:latin typeface="Microsoft YaHei" panose="020B0503020204020204" pitchFamily="34" charset="-122"/>
                <a:ea typeface="Microsoft YaHei" panose="020B0503020204020204" pitchFamily="34" charset="-122"/>
              </a:rPr>
              <a:t>=</a:t>
            </a:r>
            <a:r>
              <a:rPr kumimoji="1" lang="zh-CN" altLang="en-US" sz="1400" dirty="0">
                <a:solidFill>
                  <a:schemeClr val="accent4">
                    <a:lumMod val="50000"/>
                  </a:schemeClr>
                </a:solidFill>
                <a:latin typeface="Microsoft YaHei" panose="020B0503020204020204" pitchFamily="34" charset="-122"/>
                <a:ea typeface="Microsoft YaHei" panose="020B0503020204020204" pitchFamily="34" charset="-122"/>
              </a:rPr>
              <a:t> </a:t>
            </a:r>
            <a:r>
              <a:rPr kumimoji="1" lang="en-US" altLang="zh-CN" sz="1400" dirty="0">
                <a:solidFill>
                  <a:schemeClr val="accent4">
                    <a:lumMod val="50000"/>
                  </a:schemeClr>
                </a:solidFill>
                <a:latin typeface="Microsoft YaHei" panose="020B0503020204020204" pitchFamily="34" charset="-122"/>
                <a:ea typeface="Microsoft YaHei" panose="020B0503020204020204" pitchFamily="34" charset="-122"/>
              </a:rPr>
              <a:t>60%</a:t>
            </a:r>
            <a:endParaRPr kumimoji="1" lang="zh-CN" altLang="en-US" sz="1400" dirty="0">
              <a:solidFill>
                <a:schemeClr val="accent4">
                  <a:lumMod val="50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396488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BD9014-C18B-3409-B9D2-7ADC90EE2918}"/>
              </a:ext>
            </a:extLst>
          </p:cNvPr>
          <p:cNvSpPr>
            <a:spLocks noGrp="1"/>
          </p:cNvSpPr>
          <p:nvPr>
            <p:ph type="title"/>
          </p:nvPr>
        </p:nvSpPr>
        <p:spPr/>
        <p:txBody>
          <a:bodyPr/>
          <a:lstStyle/>
          <a:p>
            <a:r>
              <a:rPr kumimoji="1" lang="zh-CN" altLang="en-US" dirty="0"/>
              <a:t>示例：回归类算法验证</a:t>
            </a:r>
          </a:p>
        </p:txBody>
      </p:sp>
      <p:grpSp>
        <p:nvGrpSpPr>
          <p:cNvPr id="4" name="组合 3">
            <a:extLst>
              <a:ext uri="{FF2B5EF4-FFF2-40B4-BE49-F238E27FC236}">
                <a16:creationId xmlns:a16="http://schemas.microsoft.com/office/drawing/2014/main" id="{8398ABC2-A00E-4993-8B8B-486523AF8FA4}"/>
              </a:ext>
            </a:extLst>
          </p:cNvPr>
          <p:cNvGrpSpPr/>
          <p:nvPr/>
        </p:nvGrpSpPr>
        <p:grpSpPr>
          <a:xfrm>
            <a:off x="272190" y="1244838"/>
            <a:ext cx="8599619" cy="3360616"/>
            <a:chOff x="236991" y="589853"/>
            <a:chExt cx="8599619" cy="3072047"/>
          </a:xfrm>
        </p:grpSpPr>
        <p:grpSp>
          <p:nvGrpSpPr>
            <p:cNvPr id="5" name="组合 4">
              <a:extLst>
                <a:ext uri="{FF2B5EF4-FFF2-40B4-BE49-F238E27FC236}">
                  <a16:creationId xmlns:a16="http://schemas.microsoft.com/office/drawing/2014/main" id="{28243A93-6113-B4E3-76DC-628129124796}"/>
                </a:ext>
              </a:extLst>
            </p:cNvPr>
            <p:cNvGrpSpPr/>
            <p:nvPr/>
          </p:nvGrpSpPr>
          <p:grpSpPr>
            <a:xfrm>
              <a:off x="2635340" y="589853"/>
              <a:ext cx="3725773" cy="3072047"/>
              <a:chOff x="2435540" y="281933"/>
              <a:chExt cx="4287443" cy="3726724"/>
            </a:xfrm>
          </p:grpSpPr>
          <p:grpSp>
            <p:nvGrpSpPr>
              <p:cNvPr id="12" name="组合 11">
                <a:extLst>
                  <a:ext uri="{FF2B5EF4-FFF2-40B4-BE49-F238E27FC236}">
                    <a16:creationId xmlns:a16="http://schemas.microsoft.com/office/drawing/2014/main" id="{0BFFD243-48E3-AD54-3E4F-17D89F693C6A}"/>
                  </a:ext>
                </a:extLst>
              </p:cNvPr>
              <p:cNvGrpSpPr>
                <a:grpSpLocks noChangeAspect="1"/>
              </p:cNvGrpSpPr>
              <p:nvPr/>
            </p:nvGrpSpPr>
            <p:grpSpPr>
              <a:xfrm>
                <a:off x="2753038" y="298290"/>
                <a:ext cx="3741226" cy="3493752"/>
                <a:chOff x="-6128355" y="2021651"/>
                <a:chExt cx="3741227" cy="3493750"/>
              </a:xfrm>
            </p:grpSpPr>
            <p:sp>
              <p:nvSpPr>
                <p:cNvPr id="20" name="同心圆 43">
                  <a:extLst>
                    <a:ext uri="{FF2B5EF4-FFF2-40B4-BE49-F238E27FC236}">
                      <a16:creationId xmlns:a16="http://schemas.microsoft.com/office/drawing/2014/main" id="{70EFE051-5B6E-42B7-BE18-8796C2671E76}"/>
                    </a:ext>
                  </a:extLst>
                </p:cNvPr>
                <p:cNvSpPr/>
                <p:nvPr/>
              </p:nvSpPr>
              <p:spPr>
                <a:xfrm>
                  <a:off x="-6128355" y="2021651"/>
                  <a:ext cx="3741227" cy="3493750"/>
                </a:xfrm>
                <a:prstGeom prst="donut">
                  <a:avLst>
                    <a:gd name="adj" fmla="val 7657"/>
                  </a:avLst>
                </a:prstGeom>
                <a:solidFill>
                  <a:srgbClr val="9F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0000"/>
                        <a:lumOff val="40000"/>
                      </a:schemeClr>
                    </a:solidFill>
                    <a:latin typeface="Microsoft YaHei" panose="020B0503020204020204" pitchFamily="34" charset="-122"/>
                    <a:ea typeface="Microsoft YaHei" panose="020B0503020204020204" pitchFamily="34" charset="-122"/>
                  </a:endParaRPr>
                </a:p>
              </p:txBody>
            </p:sp>
            <p:cxnSp>
              <p:nvCxnSpPr>
                <p:cNvPr id="21" name="直接连接符 12">
                  <a:extLst>
                    <a:ext uri="{FF2B5EF4-FFF2-40B4-BE49-F238E27FC236}">
                      <a16:creationId xmlns:a16="http://schemas.microsoft.com/office/drawing/2014/main" id="{799BB24E-594B-046E-0D6B-F8D6872FEF85}"/>
                    </a:ext>
                  </a:extLst>
                </p:cNvPr>
                <p:cNvCxnSpPr/>
                <p:nvPr/>
              </p:nvCxnSpPr>
              <p:spPr>
                <a:xfrm>
                  <a:off x="-5083181" y="2542258"/>
                  <a:ext cx="1562100" cy="2684787"/>
                </a:xfrm>
                <a:prstGeom prst="line">
                  <a:avLst/>
                </a:prstGeom>
                <a:ln w="28575">
                  <a:solidFill>
                    <a:srgbClr val="5EC6D3"/>
                  </a:solidFill>
                </a:ln>
              </p:spPr>
              <p:style>
                <a:lnRef idx="1">
                  <a:schemeClr val="accent1"/>
                </a:lnRef>
                <a:fillRef idx="0">
                  <a:schemeClr val="accent1"/>
                </a:fillRef>
                <a:effectRef idx="0">
                  <a:schemeClr val="accent1"/>
                </a:effectRef>
                <a:fontRef idx="minor">
                  <a:schemeClr val="tx1"/>
                </a:fontRef>
              </p:style>
            </p:cxnSp>
            <p:cxnSp>
              <p:nvCxnSpPr>
                <p:cNvPr id="22" name="直接连接符 13">
                  <a:extLst>
                    <a:ext uri="{FF2B5EF4-FFF2-40B4-BE49-F238E27FC236}">
                      <a16:creationId xmlns:a16="http://schemas.microsoft.com/office/drawing/2014/main" id="{5F3845DB-225F-9B6D-DB1D-102F2ABB306D}"/>
                    </a:ext>
                  </a:extLst>
                </p:cNvPr>
                <p:cNvCxnSpPr/>
                <p:nvPr/>
              </p:nvCxnSpPr>
              <p:spPr>
                <a:xfrm rot="3600000">
                  <a:off x="-5083181" y="2542258"/>
                  <a:ext cx="1562100" cy="2684787"/>
                </a:xfrm>
                <a:prstGeom prst="line">
                  <a:avLst/>
                </a:prstGeom>
                <a:ln w="28575">
                  <a:solidFill>
                    <a:srgbClr val="5EC6D3"/>
                  </a:solidFill>
                </a:ln>
              </p:spPr>
              <p:style>
                <a:lnRef idx="1">
                  <a:schemeClr val="accent1"/>
                </a:lnRef>
                <a:fillRef idx="0">
                  <a:schemeClr val="accent1"/>
                </a:fillRef>
                <a:effectRef idx="0">
                  <a:schemeClr val="accent1"/>
                </a:effectRef>
                <a:fontRef idx="minor">
                  <a:schemeClr val="tx1"/>
                </a:fontRef>
              </p:style>
            </p:cxnSp>
            <p:cxnSp>
              <p:nvCxnSpPr>
                <p:cNvPr id="23" name="直接连接符 14">
                  <a:extLst>
                    <a:ext uri="{FF2B5EF4-FFF2-40B4-BE49-F238E27FC236}">
                      <a16:creationId xmlns:a16="http://schemas.microsoft.com/office/drawing/2014/main" id="{A3BDA3AA-3B42-0150-531B-918376F05B1D}"/>
                    </a:ext>
                  </a:extLst>
                </p:cNvPr>
                <p:cNvCxnSpPr/>
                <p:nvPr/>
              </p:nvCxnSpPr>
              <p:spPr>
                <a:xfrm rot="7200000">
                  <a:off x="-5083181" y="2542258"/>
                  <a:ext cx="1562100" cy="2684787"/>
                </a:xfrm>
                <a:prstGeom prst="line">
                  <a:avLst/>
                </a:prstGeom>
                <a:ln w="28575">
                  <a:solidFill>
                    <a:srgbClr val="5EC6D3"/>
                  </a:solidFill>
                </a:ln>
              </p:spPr>
              <p:style>
                <a:lnRef idx="1">
                  <a:schemeClr val="accent1"/>
                </a:lnRef>
                <a:fillRef idx="0">
                  <a:schemeClr val="accent1"/>
                </a:fillRef>
                <a:effectRef idx="0">
                  <a:schemeClr val="accent1"/>
                </a:effectRef>
                <a:fontRef idx="minor">
                  <a:schemeClr val="tx1"/>
                </a:fontRef>
              </p:style>
            </p:cxnSp>
          </p:grpSp>
          <p:sp>
            <p:nvSpPr>
              <p:cNvPr id="13" name="Oval 83">
                <a:extLst>
                  <a:ext uri="{FF2B5EF4-FFF2-40B4-BE49-F238E27FC236}">
                    <a16:creationId xmlns:a16="http://schemas.microsoft.com/office/drawing/2014/main" id="{A270FBD8-A0D1-EAC1-5FAF-E828EC381399}"/>
                  </a:ext>
                </a:extLst>
              </p:cNvPr>
              <p:cNvSpPr>
                <a:spLocks noChangeAspect="1"/>
              </p:cNvSpPr>
              <p:nvPr/>
            </p:nvSpPr>
            <p:spPr>
              <a:xfrm>
                <a:off x="5080362" y="281933"/>
                <a:ext cx="731869" cy="731870"/>
              </a:xfrm>
              <a:prstGeom prst="ellipse">
                <a:avLst/>
              </a:prstGeom>
              <a:solidFill>
                <a:srgbClr val="F8841D"/>
              </a:solidFill>
              <a:ln w="28575" cap="flat" cmpd="sng" algn="ctr">
                <a:solidFill>
                  <a:srgbClr val="F4F4F4"/>
                </a:solidFill>
                <a:prstDash val="solid"/>
              </a:ln>
              <a:effectLst/>
            </p:spPr>
            <p:txBody>
              <a:bodyPr spcFirstLastPara="0" vert="horz" wrap="square" lIns="0" tIns="0" rIns="0" bIns="0" numCol="1" spcCol="1270" anchor="ctr" anchorCtr="0">
                <a:noAutofit/>
              </a:bodyPr>
              <a:lstStyle/>
              <a:p>
                <a:pPr algn="ctr" defTabSz="1185545">
                  <a:lnSpc>
                    <a:spcPct val="90000"/>
                  </a:lnSpc>
                  <a:spcBef>
                    <a:spcPct val="0"/>
                  </a:spcBef>
                  <a:spcAft>
                    <a:spcPct val="35000"/>
                  </a:spcAft>
                </a:pPr>
                <a:r>
                  <a:rPr lang="en-US" sz="2000" b="1" kern="0" dirty="0">
                    <a:solidFill>
                      <a:schemeClr val="tx1">
                        <a:lumMod val="60000"/>
                        <a:lumOff val="40000"/>
                      </a:schemeClr>
                    </a:solidFill>
                    <a:latin typeface="Microsoft YaHei" panose="020B0503020204020204" pitchFamily="34" charset="-122"/>
                    <a:ea typeface="Microsoft YaHei" panose="020B0503020204020204" pitchFamily="34" charset="-122"/>
                    <a:cs typeface="Arial" panose="020B0604020202020204" pitchFamily="34" charset="0"/>
                  </a:rPr>
                  <a:t>06</a:t>
                </a:r>
              </a:p>
            </p:txBody>
          </p:sp>
          <p:sp>
            <p:nvSpPr>
              <p:cNvPr id="14" name="Oval 82">
                <a:extLst>
                  <a:ext uri="{FF2B5EF4-FFF2-40B4-BE49-F238E27FC236}">
                    <a16:creationId xmlns:a16="http://schemas.microsoft.com/office/drawing/2014/main" id="{5BD109AC-4E92-7714-7B37-B06D7800506C}"/>
                  </a:ext>
                </a:extLst>
              </p:cNvPr>
              <p:cNvSpPr>
                <a:spLocks noChangeAspect="1"/>
              </p:cNvSpPr>
              <p:nvPr/>
            </p:nvSpPr>
            <p:spPr>
              <a:xfrm>
                <a:off x="3258724" y="3276787"/>
                <a:ext cx="731869" cy="731870"/>
              </a:xfrm>
              <a:prstGeom prst="ellipse">
                <a:avLst/>
              </a:prstGeom>
              <a:solidFill>
                <a:srgbClr val="9BBB40"/>
              </a:solidFill>
              <a:ln w="28575" cap="flat" cmpd="sng" algn="ctr">
                <a:solidFill>
                  <a:srgbClr val="F4F4F4"/>
                </a:solidFill>
                <a:prstDash val="solid"/>
              </a:ln>
              <a:effectLst/>
            </p:spPr>
            <p:txBody>
              <a:bodyPr spcFirstLastPara="0" vert="horz" wrap="square" lIns="0" tIns="0" rIns="0" bIns="0" numCol="1" spcCol="1270" anchor="ctr" anchorCtr="0">
                <a:noAutofit/>
              </a:bodyPr>
              <a:lstStyle/>
              <a:p>
                <a:pPr algn="ctr" defTabSz="1185545">
                  <a:lnSpc>
                    <a:spcPct val="90000"/>
                  </a:lnSpc>
                  <a:spcBef>
                    <a:spcPct val="0"/>
                  </a:spcBef>
                  <a:spcAft>
                    <a:spcPct val="35000"/>
                  </a:spcAft>
                </a:pPr>
                <a:r>
                  <a:rPr lang="en-US" sz="2000" b="1" kern="0" dirty="0">
                    <a:solidFill>
                      <a:schemeClr val="tx1">
                        <a:lumMod val="60000"/>
                        <a:lumOff val="40000"/>
                      </a:schemeClr>
                    </a:solidFill>
                    <a:latin typeface="Microsoft YaHei" panose="020B0503020204020204" pitchFamily="34" charset="-122"/>
                    <a:ea typeface="Microsoft YaHei" panose="020B0503020204020204" pitchFamily="34" charset="-122"/>
                    <a:cs typeface="Arial" panose="020B0604020202020204" pitchFamily="34" charset="0"/>
                  </a:rPr>
                  <a:t>03</a:t>
                </a:r>
              </a:p>
            </p:txBody>
          </p:sp>
          <p:sp>
            <p:nvSpPr>
              <p:cNvPr id="15" name="Oval 84">
                <a:extLst>
                  <a:ext uri="{FF2B5EF4-FFF2-40B4-BE49-F238E27FC236}">
                    <a16:creationId xmlns:a16="http://schemas.microsoft.com/office/drawing/2014/main" id="{3C8D6793-C7AC-57F2-807A-4ABD5E9AF90C}"/>
                  </a:ext>
                </a:extLst>
              </p:cNvPr>
              <p:cNvSpPr>
                <a:spLocks noChangeAspect="1"/>
              </p:cNvSpPr>
              <p:nvPr/>
            </p:nvSpPr>
            <p:spPr>
              <a:xfrm>
                <a:off x="5991114" y="1797183"/>
                <a:ext cx="731869" cy="731870"/>
              </a:xfrm>
              <a:prstGeom prst="ellipse">
                <a:avLst/>
              </a:prstGeom>
              <a:solidFill>
                <a:srgbClr val="F26D64"/>
              </a:solidFill>
              <a:ln w="28575" cap="flat" cmpd="sng" algn="ctr">
                <a:solidFill>
                  <a:srgbClr val="F4F4F4"/>
                </a:solidFill>
                <a:prstDash val="solid"/>
              </a:ln>
              <a:effectLst/>
            </p:spPr>
            <p:txBody>
              <a:bodyPr spcFirstLastPara="0" vert="horz" wrap="square" lIns="0" tIns="0" rIns="0" bIns="0" numCol="1" spcCol="1270" anchor="ctr" anchorCtr="0">
                <a:noAutofit/>
              </a:bodyPr>
              <a:lstStyle/>
              <a:p>
                <a:pPr algn="ctr" defTabSz="1185545">
                  <a:lnSpc>
                    <a:spcPct val="90000"/>
                  </a:lnSpc>
                  <a:spcBef>
                    <a:spcPct val="0"/>
                  </a:spcBef>
                  <a:spcAft>
                    <a:spcPct val="35000"/>
                  </a:spcAft>
                </a:pPr>
                <a:r>
                  <a:rPr lang="en-US" sz="2000" b="1" kern="0" dirty="0">
                    <a:solidFill>
                      <a:schemeClr val="tx1">
                        <a:lumMod val="60000"/>
                        <a:lumOff val="40000"/>
                      </a:schemeClr>
                    </a:solidFill>
                    <a:latin typeface="Microsoft YaHei" panose="020B0503020204020204" pitchFamily="34" charset="-122"/>
                    <a:ea typeface="Microsoft YaHei" panose="020B0503020204020204" pitchFamily="34" charset="-122"/>
                    <a:cs typeface="Arial" panose="020B0604020202020204" pitchFamily="34" charset="0"/>
                  </a:rPr>
                  <a:t>05</a:t>
                </a:r>
              </a:p>
            </p:txBody>
          </p:sp>
          <p:sp>
            <p:nvSpPr>
              <p:cNvPr id="16" name="Oval 85">
                <a:extLst>
                  <a:ext uri="{FF2B5EF4-FFF2-40B4-BE49-F238E27FC236}">
                    <a16:creationId xmlns:a16="http://schemas.microsoft.com/office/drawing/2014/main" id="{64827E93-6A7F-BE24-DCB0-88A7834F9C6F}"/>
                  </a:ext>
                </a:extLst>
              </p:cNvPr>
              <p:cNvSpPr>
                <a:spLocks noChangeAspect="1"/>
              </p:cNvSpPr>
              <p:nvPr/>
            </p:nvSpPr>
            <p:spPr>
              <a:xfrm>
                <a:off x="3258724" y="281933"/>
                <a:ext cx="731869" cy="731870"/>
              </a:xfrm>
              <a:prstGeom prst="ellipse">
                <a:avLst/>
              </a:prstGeom>
              <a:solidFill>
                <a:srgbClr val="5EC6D3"/>
              </a:solidFill>
              <a:ln w="28575" cap="flat" cmpd="sng" algn="ctr">
                <a:solidFill>
                  <a:srgbClr val="F4F4F4"/>
                </a:solidFill>
                <a:prstDash val="solid"/>
              </a:ln>
              <a:effectLst/>
            </p:spPr>
            <p:txBody>
              <a:bodyPr spcFirstLastPara="0" vert="horz" wrap="square" lIns="0" tIns="0" rIns="0" bIns="0" numCol="1" spcCol="1270" anchor="ctr" anchorCtr="0">
                <a:noAutofit/>
              </a:bodyPr>
              <a:lstStyle/>
              <a:p>
                <a:pPr algn="ctr" defTabSz="1185545">
                  <a:lnSpc>
                    <a:spcPct val="90000"/>
                  </a:lnSpc>
                  <a:spcBef>
                    <a:spcPct val="0"/>
                  </a:spcBef>
                  <a:spcAft>
                    <a:spcPct val="35000"/>
                  </a:spcAft>
                </a:pPr>
                <a:r>
                  <a:rPr lang="en-US" sz="2000" b="1" kern="0" dirty="0">
                    <a:solidFill>
                      <a:schemeClr val="tx1">
                        <a:lumMod val="60000"/>
                        <a:lumOff val="40000"/>
                      </a:schemeClr>
                    </a:solidFill>
                    <a:latin typeface="Microsoft YaHei" panose="020B0503020204020204" pitchFamily="34" charset="-122"/>
                    <a:ea typeface="Microsoft YaHei" panose="020B0503020204020204" pitchFamily="34" charset="-122"/>
                    <a:cs typeface="Arial" panose="020B0604020202020204" pitchFamily="34" charset="0"/>
                  </a:rPr>
                  <a:t>01</a:t>
                </a:r>
              </a:p>
            </p:txBody>
          </p:sp>
          <p:sp>
            <p:nvSpPr>
              <p:cNvPr id="17" name="Oval 86">
                <a:extLst>
                  <a:ext uri="{FF2B5EF4-FFF2-40B4-BE49-F238E27FC236}">
                    <a16:creationId xmlns:a16="http://schemas.microsoft.com/office/drawing/2014/main" id="{E79768BF-BBD8-0FD9-EF1D-1E8F5FABD3CF}"/>
                  </a:ext>
                </a:extLst>
              </p:cNvPr>
              <p:cNvSpPr>
                <a:spLocks noChangeAspect="1"/>
              </p:cNvSpPr>
              <p:nvPr/>
            </p:nvSpPr>
            <p:spPr>
              <a:xfrm>
                <a:off x="2435540" y="1797183"/>
                <a:ext cx="731870" cy="731870"/>
              </a:xfrm>
              <a:prstGeom prst="ellipse">
                <a:avLst/>
              </a:prstGeom>
              <a:solidFill>
                <a:srgbClr val="936CAF"/>
              </a:solidFill>
              <a:ln w="28575" cap="flat" cmpd="sng" algn="ctr">
                <a:solidFill>
                  <a:srgbClr val="F4F4F4"/>
                </a:solidFill>
                <a:prstDash val="solid"/>
              </a:ln>
              <a:effectLst/>
            </p:spPr>
            <p:txBody>
              <a:bodyPr spcFirstLastPara="0" vert="horz" wrap="square" lIns="0" tIns="0" rIns="0" bIns="0" numCol="1" spcCol="1270" anchor="ctr" anchorCtr="0">
                <a:noAutofit/>
              </a:bodyPr>
              <a:lstStyle/>
              <a:p>
                <a:pPr algn="ctr" defTabSz="1185545">
                  <a:lnSpc>
                    <a:spcPct val="90000"/>
                  </a:lnSpc>
                  <a:spcBef>
                    <a:spcPct val="0"/>
                  </a:spcBef>
                  <a:spcAft>
                    <a:spcPct val="35000"/>
                  </a:spcAft>
                </a:pPr>
                <a:r>
                  <a:rPr lang="en-US" sz="2000" b="1" kern="0" dirty="0">
                    <a:solidFill>
                      <a:schemeClr val="tx1">
                        <a:lumMod val="60000"/>
                        <a:lumOff val="40000"/>
                      </a:schemeClr>
                    </a:solidFill>
                    <a:latin typeface="Microsoft YaHei" panose="020B0503020204020204" pitchFamily="34" charset="-122"/>
                    <a:ea typeface="Microsoft YaHei" panose="020B0503020204020204" pitchFamily="34" charset="-122"/>
                    <a:cs typeface="Arial" panose="020B0604020202020204" pitchFamily="34" charset="0"/>
                  </a:rPr>
                  <a:t>02</a:t>
                </a:r>
              </a:p>
            </p:txBody>
          </p:sp>
          <p:sp>
            <p:nvSpPr>
              <p:cNvPr id="18" name="Oval 82">
                <a:extLst>
                  <a:ext uri="{FF2B5EF4-FFF2-40B4-BE49-F238E27FC236}">
                    <a16:creationId xmlns:a16="http://schemas.microsoft.com/office/drawing/2014/main" id="{84E5F429-9976-1B12-C067-64313FEC3F5F}"/>
                  </a:ext>
                </a:extLst>
              </p:cNvPr>
              <p:cNvSpPr>
                <a:spLocks noChangeAspect="1"/>
              </p:cNvSpPr>
              <p:nvPr/>
            </p:nvSpPr>
            <p:spPr>
              <a:xfrm>
                <a:off x="5080365" y="3276787"/>
                <a:ext cx="731870" cy="731870"/>
              </a:xfrm>
              <a:prstGeom prst="ellipse">
                <a:avLst/>
              </a:prstGeom>
              <a:solidFill>
                <a:srgbClr val="3C4E56"/>
              </a:solidFill>
              <a:ln w="28575" cap="flat" cmpd="sng" algn="ctr">
                <a:solidFill>
                  <a:srgbClr val="F4F4F4"/>
                </a:solidFill>
                <a:prstDash val="solid"/>
              </a:ln>
              <a:effectLst/>
            </p:spPr>
            <p:txBody>
              <a:bodyPr spcFirstLastPara="0" vert="horz" wrap="square" lIns="0" tIns="0" rIns="0" bIns="0" numCol="1" spcCol="1270" anchor="ctr" anchorCtr="0">
                <a:noAutofit/>
              </a:bodyPr>
              <a:lstStyle/>
              <a:p>
                <a:pPr algn="ctr" defTabSz="1185545">
                  <a:lnSpc>
                    <a:spcPct val="90000"/>
                  </a:lnSpc>
                  <a:spcBef>
                    <a:spcPct val="0"/>
                  </a:spcBef>
                  <a:spcAft>
                    <a:spcPct val="35000"/>
                  </a:spcAft>
                </a:pPr>
                <a:r>
                  <a:rPr lang="en-US" sz="2000" b="1" kern="0" dirty="0">
                    <a:solidFill>
                      <a:schemeClr val="tx1">
                        <a:lumMod val="60000"/>
                        <a:lumOff val="40000"/>
                      </a:schemeClr>
                    </a:solidFill>
                    <a:latin typeface="Microsoft YaHei" panose="020B0503020204020204" pitchFamily="34" charset="-122"/>
                    <a:ea typeface="Microsoft YaHei" panose="020B0503020204020204" pitchFamily="34" charset="-122"/>
                    <a:cs typeface="Arial" panose="020B0604020202020204" pitchFamily="34" charset="0"/>
                  </a:rPr>
                  <a:t>04</a:t>
                </a:r>
              </a:p>
            </p:txBody>
          </p:sp>
          <p:sp>
            <p:nvSpPr>
              <p:cNvPr id="19" name="Oval 85">
                <a:extLst>
                  <a:ext uri="{FF2B5EF4-FFF2-40B4-BE49-F238E27FC236}">
                    <a16:creationId xmlns:a16="http://schemas.microsoft.com/office/drawing/2014/main" id="{57569E5A-A132-C2BC-10C7-CA7C4411CC60}"/>
                  </a:ext>
                </a:extLst>
              </p:cNvPr>
              <p:cNvSpPr>
                <a:spLocks noChangeAspect="1"/>
              </p:cNvSpPr>
              <p:nvPr/>
            </p:nvSpPr>
            <p:spPr>
              <a:xfrm>
                <a:off x="3919358" y="1404132"/>
                <a:ext cx="1370765" cy="1370764"/>
              </a:xfrm>
              <a:prstGeom prst="ellipse">
                <a:avLst/>
              </a:prstGeom>
              <a:solidFill>
                <a:srgbClr val="5EC6D3"/>
              </a:solidFill>
              <a:ln w="28575" cap="flat" cmpd="sng" algn="ctr">
                <a:solidFill>
                  <a:srgbClr val="F4F4F4"/>
                </a:solidFill>
                <a:prstDash val="solid"/>
              </a:ln>
              <a:effectLst/>
            </p:spPr>
            <p:txBody>
              <a:bodyPr spcFirstLastPara="0" vert="horz" wrap="square" lIns="0" tIns="0" rIns="0" bIns="0" numCol="1" spcCol="1270" anchor="ctr" anchorCtr="0">
                <a:noAutofit/>
              </a:bodyPr>
              <a:lstStyle/>
              <a:p>
                <a:pPr algn="ctr" defTabSz="1185545">
                  <a:lnSpc>
                    <a:spcPct val="120000"/>
                  </a:lnSpc>
                  <a:spcBef>
                    <a:spcPct val="0"/>
                  </a:spcBef>
                </a:pPr>
                <a:r>
                  <a:rPr lang="zh-CN" altLang="en-US" sz="1600" b="1" dirty="0">
                    <a:solidFill>
                      <a:schemeClr val="tx1">
                        <a:lumMod val="60000"/>
                        <a:lumOff val="40000"/>
                      </a:schemeClr>
                    </a:solidFill>
                    <a:latin typeface="Microsoft YaHei" panose="020B0503020204020204" pitchFamily="34" charset="-122"/>
                    <a:ea typeface="Microsoft YaHei" panose="020B0503020204020204" pitchFamily="34" charset="-122"/>
                  </a:rPr>
                  <a:t>回归类</a:t>
                </a:r>
                <a:endParaRPr lang="en-US" altLang="zh-CN" sz="1600" b="1" dirty="0">
                  <a:solidFill>
                    <a:schemeClr val="tx1">
                      <a:lumMod val="60000"/>
                      <a:lumOff val="40000"/>
                    </a:schemeClr>
                  </a:solidFill>
                  <a:latin typeface="Microsoft YaHei" panose="020B0503020204020204" pitchFamily="34" charset="-122"/>
                  <a:ea typeface="Microsoft YaHei" panose="020B0503020204020204" pitchFamily="34" charset="-122"/>
                </a:endParaRPr>
              </a:p>
              <a:p>
                <a:pPr algn="ctr" defTabSz="1185545">
                  <a:lnSpc>
                    <a:spcPct val="120000"/>
                  </a:lnSpc>
                  <a:spcBef>
                    <a:spcPct val="0"/>
                  </a:spcBef>
                </a:pPr>
                <a:r>
                  <a:rPr lang="zh-CN" altLang="en-US" sz="1600" b="1" dirty="0">
                    <a:solidFill>
                      <a:schemeClr val="tx1">
                        <a:lumMod val="60000"/>
                        <a:lumOff val="40000"/>
                      </a:schemeClr>
                    </a:solidFill>
                    <a:latin typeface="Microsoft YaHei" panose="020B0503020204020204" pitchFamily="34" charset="-122"/>
                    <a:ea typeface="Microsoft YaHei" panose="020B0503020204020204" pitchFamily="34" charset="-122"/>
                  </a:rPr>
                  <a:t>算法评价指标</a:t>
                </a:r>
                <a:endParaRPr lang="en-US" sz="1200" b="1" kern="0" dirty="0">
                  <a:solidFill>
                    <a:schemeClr val="tx1">
                      <a:lumMod val="60000"/>
                      <a:lumOff val="40000"/>
                    </a:schemeClr>
                  </a:solidFill>
                  <a:latin typeface="Microsoft YaHei" panose="020B0503020204020204" pitchFamily="34" charset="-122"/>
                  <a:ea typeface="Microsoft YaHei" panose="020B0503020204020204" pitchFamily="34" charset="-122"/>
                  <a:cs typeface="Arial" panose="020B0604020202020204" pitchFamily="34" charset="0"/>
                </a:endParaRPr>
              </a:p>
            </p:txBody>
          </p:sp>
        </p:grpSp>
        <p:pic>
          <p:nvPicPr>
            <p:cNvPr id="6" name="图片 5" descr="图示, 示意图&#10;&#10;描述已自动生成">
              <a:extLst>
                <a:ext uri="{FF2B5EF4-FFF2-40B4-BE49-F238E27FC236}">
                  <a16:creationId xmlns:a16="http://schemas.microsoft.com/office/drawing/2014/main" id="{5A32630C-922F-6DEF-6011-4DB618F907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510" y="683220"/>
              <a:ext cx="2420222" cy="536503"/>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7" name="图片 6" descr="示意图&#10;&#10;中度可信度描述已自动生成">
              <a:extLst>
                <a:ext uri="{FF2B5EF4-FFF2-40B4-BE49-F238E27FC236}">
                  <a16:creationId xmlns:a16="http://schemas.microsoft.com/office/drawing/2014/main" id="{335FB717-7F95-2C4D-0594-F3A9CED0EC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019" y="2908788"/>
              <a:ext cx="2715999" cy="5365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图片 7" descr="文本&#10;&#10;描述已自动生成">
              <a:extLst>
                <a:ext uri="{FF2B5EF4-FFF2-40B4-BE49-F238E27FC236}">
                  <a16:creationId xmlns:a16="http://schemas.microsoft.com/office/drawing/2014/main" id="{9773CB48-2D8D-9B93-9DB1-F30AF2E64A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56600" y="603336"/>
              <a:ext cx="2905524" cy="471345"/>
            </a:xfrm>
            <a:prstGeom prst="snip2DiagRect">
              <a:avLst/>
            </a:prstGeom>
            <a:solidFill>
              <a:srgbClr val="FFFFFF">
                <a:shade val="85000"/>
              </a:srgbClr>
            </a:solidFill>
            <a:ln w="88900" cap="sq">
              <a:solidFill>
                <a:srgbClr val="FFFFFF"/>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9" name="图片 8" descr="卡通人物&#10;&#10;中度可信度描述已自动生成">
              <a:extLst>
                <a:ext uri="{FF2B5EF4-FFF2-40B4-BE49-F238E27FC236}">
                  <a16:creationId xmlns:a16="http://schemas.microsoft.com/office/drawing/2014/main" id="{93EE1001-ED62-B3BF-81D4-AE7BB1CF05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9740" y="2977271"/>
              <a:ext cx="2720695" cy="4997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图片 9" descr="手机屏幕截图&#10;&#10;描述已自动生成">
              <a:extLst>
                <a:ext uri="{FF2B5EF4-FFF2-40B4-BE49-F238E27FC236}">
                  <a16:creationId xmlns:a16="http://schemas.microsoft.com/office/drawing/2014/main" id="{77BA84AB-DFF3-5A0B-C3A1-EECA305C84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17168" y="1806671"/>
              <a:ext cx="2419442" cy="499791"/>
            </a:xfrm>
            <a:prstGeom prst="snip2DiagRect">
              <a:avLst/>
            </a:prstGeom>
            <a:solidFill>
              <a:srgbClr val="FFFFFF">
                <a:shade val="85000"/>
              </a:srgbClr>
            </a:solidFill>
            <a:ln w="88900" cap="sq">
              <a:solidFill>
                <a:srgbClr val="FFFFFF"/>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1" name="图片 10" descr="手表上有字&#10;&#10;中度可信度描述已自动生成">
              <a:extLst>
                <a:ext uri="{FF2B5EF4-FFF2-40B4-BE49-F238E27FC236}">
                  <a16:creationId xmlns:a16="http://schemas.microsoft.com/office/drawing/2014/main" id="{F0AE3803-1797-00F6-7DB6-3D17D0A7FBA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6991" y="1856937"/>
              <a:ext cx="2327264" cy="390436"/>
            </a:xfrm>
            <a:prstGeom prst="snip2DiagRect">
              <a:avLst/>
            </a:prstGeom>
            <a:solidFill>
              <a:srgbClr val="FFFFFF">
                <a:shade val="85000"/>
              </a:srgbClr>
            </a:solidFill>
            <a:ln w="88900" cap="sq">
              <a:solidFill>
                <a:srgbClr val="FFFFFF"/>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grpSp>
    </p:spTree>
    <p:extLst>
      <p:ext uri="{BB962C8B-B14F-4D97-AF65-F5344CB8AC3E}">
        <p14:creationId xmlns:p14="http://schemas.microsoft.com/office/powerpoint/2010/main" val="315471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4977F-3305-A392-C08C-B6820FD50284}"/>
              </a:ext>
            </a:extLst>
          </p:cNvPr>
          <p:cNvSpPr>
            <a:spLocks noGrp="1"/>
          </p:cNvSpPr>
          <p:nvPr>
            <p:ph type="title"/>
          </p:nvPr>
        </p:nvSpPr>
        <p:spPr>
          <a:xfrm>
            <a:off x="539440" y="324453"/>
            <a:ext cx="6215062" cy="421482"/>
          </a:xfrm>
        </p:spPr>
        <p:txBody>
          <a:bodyPr/>
          <a:lstStyle/>
          <a:p>
            <a:r>
              <a:rPr kumimoji="1" lang="en-US" altLang="zh-CN" dirty="0"/>
              <a:t>AI</a:t>
            </a:r>
            <a:r>
              <a:rPr kumimoji="1" lang="zh-CN" altLang="en-US" dirty="0"/>
              <a:t>算法的专项测试</a:t>
            </a:r>
          </a:p>
        </p:txBody>
      </p:sp>
      <p:grpSp>
        <p:nvGrpSpPr>
          <p:cNvPr id="4" name="组合 3">
            <a:extLst>
              <a:ext uri="{FF2B5EF4-FFF2-40B4-BE49-F238E27FC236}">
                <a16:creationId xmlns:a16="http://schemas.microsoft.com/office/drawing/2014/main" id="{1FE689BC-3D1A-14DE-77A5-F4503D670220}"/>
              </a:ext>
            </a:extLst>
          </p:cNvPr>
          <p:cNvGrpSpPr/>
          <p:nvPr/>
        </p:nvGrpSpPr>
        <p:grpSpPr>
          <a:xfrm>
            <a:off x="3264191" y="1385957"/>
            <a:ext cx="1317283" cy="612190"/>
            <a:chOff x="-584038" y="3693000"/>
            <a:chExt cx="2486951" cy="1709208"/>
          </a:xfrm>
        </p:grpSpPr>
        <p:sp>
          <p:nvSpPr>
            <p:cNvPr id="5" name="圆角矩形 4">
              <a:extLst>
                <a:ext uri="{FF2B5EF4-FFF2-40B4-BE49-F238E27FC236}">
                  <a16:creationId xmlns:a16="http://schemas.microsoft.com/office/drawing/2014/main" id="{39609256-A08A-43D1-E569-3834E762D4B8}"/>
                </a:ext>
              </a:extLst>
            </p:cNvPr>
            <p:cNvSpPr/>
            <p:nvPr/>
          </p:nvSpPr>
          <p:spPr>
            <a:xfrm>
              <a:off x="-489425" y="3693000"/>
              <a:ext cx="2232278" cy="1709208"/>
            </a:xfrm>
            <a:prstGeom prst="roundRect">
              <a:avLst>
                <a:gd name="adj" fmla="val 10000"/>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sp>
        <p:sp>
          <p:nvSpPr>
            <p:cNvPr id="6" name="圆角矩形 8">
              <a:extLst>
                <a:ext uri="{FF2B5EF4-FFF2-40B4-BE49-F238E27FC236}">
                  <a16:creationId xmlns:a16="http://schemas.microsoft.com/office/drawing/2014/main" id="{44EB019E-0E0E-57BE-867E-B40AA1E3408E}"/>
                </a:ext>
              </a:extLst>
            </p:cNvPr>
            <p:cNvSpPr txBox="1"/>
            <p:nvPr/>
          </p:nvSpPr>
          <p:spPr>
            <a:xfrm>
              <a:off x="-584038" y="3841372"/>
              <a:ext cx="2486951" cy="1475303"/>
            </a:xfrm>
            <a:prstGeom prst="rect">
              <a:avLst/>
            </a:prstGeom>
            <a:noFill/>
            <a:ln>
              <a:noFill/>
            </a:ln>
            <a:effectLst/>
          </p:spPr>
          <p:txBody>
            <a:bodyPr spcFirstLastPara="0" vert="horz" wrap="square" lIns="48578" tIns="48578" rIns="48578" bIns="48578" numCol="1" spcCol="1270" anchor="ctr" anchorCtr="0">
              <a:noAutofit/>
            </a:bodyPr>
            <a:lstStyle/>
            <a:p>
              <a:pPr algn="ctr" defTabSz="566738" fontAlgn="auto">
                <a:lnSpc>
                  <a:spcPct val="90000"/>
                </a:lnSpc>
                <a:spcAft>
                  <a:spcPct val="35000"/>
                </a:spcAft>
                <a:defRPr/>
              </a:pPr>
              <a:r>
                <a:rPr lang="zh-CN" altLang="en-US" sz="1600" dirty="0">
                  <a:solidFill>
                    <a:sysClr val="window" lastClr="FFFFFF"/>
                  </a:solidFill>
                  <a:latin typeface="微软雅黑" panose="020B0503020204020204" pitchFamily="34" charset="-122"/>
                  <a:ea typeface="微软雅黑" panose="020B0503020204020204" pitchFamily="34" charset="-122"/>
                </a:rPr>
                <a:t>数据隐私</a:t>
              </a:r>
            </a:p>
          </p:txBody>
        </p:sp>
      </p:grpSp>
      <p:grpSp>
        <p:nvGrpSpPr>
          <p:cNvPr id="7" name="组合 6">
            <a:extLst>
              <a:ext uri="{FF2B5EF4-FFF2-40B4-BE49-F238E27FC236}">
                <a16:creationId xmlns:a16="http://schemas.microsoft.com/office/drawing/2014/main" id="{3DF08D95-38C8-4241-95E7-5914D63CB966}"/>
              </a:ext>
            </a:extLst>
          </p:cNvPr>
          <p:cNvGrpSpPr/>
          <p:nvPr/>
        </p:nvGrpSpPr>
        <p:grpSpPr>
          <a:xfrm>
            <a:off x="4667526" y="1385957"/>
            <a:ext cx="1171103" cy="600888"/>
            <a:chOff x="2010063" y="3709458"/>
            <a:chExt cx="1537551" cy="1709208"/>
          </a:xfrm>
        </p:grpSpPr>
        <p:sp>
          <p:nvSpPr>
            <p:cNvPr id="8" name="圆角矩形 7">
              <a:extLst>
                <a:ext uri="{FF2B5EF4-FFF2-40B4-BE49-F238E27FC236}">
                  <a16:creationId xmlns:a16="http://schemas.microsoft.com/office/drawing/2014/main" id="{F0C7FE23-8A25-E424-A39A-E90BD1F11A18}"/>
                </a:ext>
              </a:extLst>
            </p:cNvPr>
            <p:cNvSpPr/>
            <p:nvPr/>
          </p:nvSpPr>
          <p:spPr>
            <a:xfrm>
              <a:off x="2010063" y="3709458"/>
              <a:ext cx="1537551" cy="1709208"/>
            </a:xfrm>
            <a:prstGeom prst="roundRect">
              <a:avLst>
                <a:gd name="adj" fmla="val 10000"/>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sp>
        <p:sp>
          <p:nvSpPr>
            <p:cNvPr id="9" name="圆角矩形 10">
              <a:extLst>
                <a:ext uri="{FF2B5EF4-FFF2-40B4-BE49-F238E27FC236}">
                  <a16:creationId xmlns:a16="http://schemas.microsoft.com/office/drawing/2014/main" id="{087AD3E4-B764-A8B4-AD5E-396E48E2731C}"/>
                </a:ext>
              </a:extLst>
            </p:cNvPr>
            <p:cNvSpPr txBox="1"/>
            <p:nvPr/>
          </p:nvSpPr>
          <p:spPr>
            <a:xfrm>
              <a:off x="2010064" y="3754491"/>
              <a:ext cx="1492518" cy="1619142"/>
            </a:xfrm>
            <a:prstGeom prst="rect">
              <a:avLst/>
            </a:prstGeom>
            <a:noFill/>
            <a:ln>
              <a:noFill/>
            </a:ln>
            <a:effectLst/>
          </p:spPr>
          <p:txBody>
            <a:bodyPr spcFirstLastPara="0" vert="horz" wrap="square" lIns="48578" tIns="48578" rIns="48578" bIns="48578" numCol="1" spcCol="1270" anchor="ctr" anchorCtr="0">
              <a:noAutofit/>
            </a:bodyPr>
            <a:lstStyle/>
            <a:p>
              <a:pPr algn="ctr" defTabSz="566738" fontAlgn="auto">
                <a:lnSpc>
                  <a:spcPct val="90000"/>
                </a:lnSpc>
                <a:spcAft>
                  <a:spcPct val="35000"/>
                </a:spcAft>
                <a:defRPr/>
              </a:pPr>
              <a:r>
                <a:rPr lang="zh-CN" altLang="en-US" sz="1600" dirty="0">
                  <a:solidFill>
                    <a:sysClr val="window" lastClr="FFFFFF"/>
                  </a:solidFill>
                  <a:latin typeface="微软雅黑" panose="020B0503020204020204" pitchFamily="34" charset="-122"/>
                  <a:ea typeface="微软雅黑" panose="020B0503020204020204" pitchFamily="34" charset="-122"/>
                </a:rPr>
                <a:t>预测效率</a:t>
              </a:r>
            </a:p>
          </p:txBody>
        </p:sp>
      </p:grpSp>
      <p:grpSp>
        <p:nvGrpSpPr>
          <p:cNvPr id="10" name="组合 9">
            <a:extLst>
              <a:ext uri="{FF2B5EF4-FFF2-40B4-BE49-F238E27FC236}">
                <a16:creationId xmlns:a16="http://schemas.microsoft.com/office/drawing/2014/main" id="{75947DA7-9475-16AD-A0F1-BC65235D7F28}"/>
              </a:ext>
            </a:extLst>
          </p:cNvPr>
          <p:cNvGrpSpPr/>
          <p:nvPr/>
        </p:nvGrpSpPr>
        <p:grpSpPr>
          <a:xfrm>
            <a:off x="870745" y="1400603"/>
            <a:ext cx="1134933" cy="597544"/>
            <a:chOff x="2879240" y="1869244"/>
            <a:chExt cx="1865105" cy="1709208"/>
          </a:xfrm>
        </p:grpSpPr>
        <p:sp>
          <p:nvSpPr>
            <p:cNvPr id="11" name="圆角矩形 10">
              <a:extLst>
                <a:ext uri="{FF2B5EF4-FFF2-40B4-BE49-F238E27FC236}">
                  <a16:creationId xmlns:a16="http://schemas.microsoft.com/office/drawing/2014/main" id="{A6C741C3-403B-376C-D9CB-59EB35A3AD2D}"/>
                </a:ext>
              </a:extLst>
            </p:cNvPr>
            <p:cNvSpPr/>
            <p:nvPr/>
          </p:nvSpPr>
          <p:spPr>
            <a:xfrm>
              <a:off x="2879240" y="1869244"/>
              <a:ext cx="1849812" cy="1709208"/>
            </a:xfrm>
            <a:prstGeom prst="roundRect">
              <a:avLst>
                <a:gd name="adj" fmla="val 10000"/>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sp>
        <p:sp>
          <p:nvSpPr>
            <p:cNvPr id="12" name="圆角矩形 12">
              <a:extLst>
                <a:ext uri="{FF2B5EF4-FFF2-40B4-BE49-F238E27FC236}">
                  <a16:creationId xmlns:a16="http://schemas.microsoft.com/office/drawing/2014/main" id="{B701AF18-E8CA-1159-4527-6DAF0D13861F}"/>
                </a:ext>
              </a:extLst>
            </p:cNvPr>
            <p:cNvSpPr txBox="1"/>
            <p:nvPr/>
          </p:nvSpPr>
          <p:spPr>
            <a:xfrm>
              <a:off x="2879240" y="1919305"/>
              <a:ext cx="1865105" cy="1609086"/>
            </a:xfrm>
            <a:prstGeom prst="rect">
              <a:avLst/>
            </a:prstGeom>
            <a:noFill/>
            <a:ln>
              <a:noFill/>
            </a:ln>
            <a:effectLst/>
          </p:spPr>
          <p:txBody>
            <a:bodyPr spcFirstLastPara="0" vert="horz" wrap="square" lIns="51435" tIns="51435" rIns="51435" bIns="51435" numCol="1" spcCol="1270" anchor="ctr" anchorCtr="0">
              <a:noAutofit/>
            </a:bodyPr>
            <a:lstStyle/>
            <a:p>
              <a:pPr algn="ctr" defTabSz="600075" fontAlgn="auto">
                <a:lnSpc>
                  <a:spcPct val="90000"/>
                </a:lnSpc>
                <a:spcAft>
                  <a:spcPct val="35000"/>
                </a:spcAft>
                <a:defRPr/>
              </a:pPr>
              <a:r>
                <a:rPr lang="zh-CN" altLang="en-US" sz="1600" dirty="0">
                  <a:solidFill>
                    <a:sysClr val="window" lastClr="FFFFFF"/>
                  </a:solidFill>
                  <a:latin typeface="微软雅黑" panose="020B0503020204020204" pitchFamily="34" charset="-122"/>
                  <a:ea typeface="微软雅黑" panose="020B0503020204020204" pitchFamily="34" charset="-122"/>
                </a:rPr>
                <a:t>可靠性</a:t>
              </a:r>
            </a:p>
          </p:txBody>
        </p:sp>
      </p:grpSp>
      <p:grpSp>
        <p:nvGrpSpPr>
          <p:cNvPr id="13" name="组合 12">
            <a:extLst>
              <a:ext uri="{FF2B5EF4-FFF2-40B4-BE49-F238E27FC236}">
                <a16:creationId xmlns:a16="http://schemas.microsoft.com/office/drawing/2014/main" id="{47CB2FF9-E91C-3B12-068F-2AD68ED54368}"/>
              </a:ext>
            </a:extLst>
          </p:cNvPr>
          <p:cNvGrpSpPr/>
          <p:nvPr/>
        </p:nvGrpSpPr>
        <p:grpSpPr>
          <a:xfrm>
            <a:off x="6004032" y="1363497"/>
            <a:ext cx="888447" cy="617148"/>
            <a:chOff x="3999367" y="3680437"/>
            <a:chExt cx="1497058" cy="1709208"/>
          </a:xfrm>
        </p:grpSpPr>
        <p:sp>
          <p:nvSpPr>
            <p:cNvPr id="14" name="圆角矩形 13">
              <a:extLst>
                <a:ext uri="{FF2B5EF4-FFF2-40B4-BE49-F238E27FC236}">
                  <a16:creationId xmlns:a16="http://schemas.microsoft.com/office/drawing/2014/main" id="{C5876954-8D33-D966-5E26-8B52C4DEB06C}"/>
                </a:ext>
              </a:extLst>
            </p:cNvPr>
            <p:cNvSpPr/>
            <p:nvPr/>
          </p:nvSpPr>
          <p:spPr>
            <a:xfrm>
              <a:off x="3999367" y="3680437"/>
              <a:ext cx="1497058" cy="1709208"/>
            </a:xfrm>
            <a:prstGeom prst="roundRect">
              <a:avLst>
                <a:gd name="adj" fmla="val 10000"/>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sp>
        <p:sp>
          <p:nvSpPr>
            <p:cNvPr id="15" name="圆角矩形 14">
              <a:extLst>
                <a:ext uri="{FF2B5EF4-FFF2-40B4-BE49-F238E27FC236}">
                  <a16:creationId xmlns:a16="http://schemas.microsoft.com/office/drawing/2014/main" id="{9536B888-4004-74CE-F9B7-98C7179BF8CF}"/>
                </a:ext>
              </a:extLst>
            </p:cNvPr>
            <p:cNvSpPr txBox="1"/>
            <p:nvPr/>
          </p:nvSpPr>
          <p:spPr>
            <a:xfrm>
              <a:off x="4043214" y="3724284"/>
              <a:ext cx="1409364" cy="1621514"/>
            </a:xfrm>
            <a:prstGeom prst="rect">
              <a:avLst/>
            </a:prstGeom>
            <a:noFill/>
            <a:ln>
              <a:noFill/>
            </a:ln>
            <a:effectLst/>
          </p:spPr>
          <p:txBody>
            <a:bodyPr spcFirstLastPara="0" vert="horz" wrap="square" lIns="48578" tIns="48578" rIns="48578" bIns="48578" numCol="1" spcCol="1270" anchor="ctr" anchorCtr="0">
              <a:noAutofit/>
            </a:bodyPr>
            <a:lstStyle/>
            <a:p>
              <a:pPr algn="ctr" defTabSz="566738" fontAlgn="auto">
                <a:lnSpc>
                  <a:spcPct val="90000"/>
                </a:lnSpc>
                <a:spcAft>
                  <a:spcPct val="35000"/>
                </a:spcAft>
                <a:defRPr/>
              </a:pPr>
              <a:r>
                <a:rPr lang="zh-CN" altLang="en-US" sz="1600" dirty="0">
                  <a:solidFill>
                    <a:sysClr val="window" lastClr="FFFFFF"/>
                  </a:solidFill>
                  <a:latin typeface="微软雅黑" panose="020B0503020204020204" pitchFamily="34" charset="-122"/>
                  <a:ea typeface="微软雅黑" panose="020B0503020204020204" pitchFamily="34" charset="-122"/>
                </a:rPr>
                <a:t>公平性</a:t>
              </a:r>
            </a:p>
          </p:txBody>
        </p:sp>
      </p:grpSp>
      <p:grpSp>
        <p:nvGrpSpPr>
          <p:cNvPr id="16" name="组合 15">
            <a:extLst>
              <a:ext uri="{FF2B5EF4-FFF2-40B4-BE49-F238E27FC236}">
                <a16:creationId xmlns:a16="http://schemas.microsoft.com/office/drawing/2014/main" id="{D42AABAB-F693-F0B6-798E-F770961EAF5A}"/>
              </a:ext>
            </a:extLst>
          </p:cNvPr>
          <p:cNvGrpSpPr/>
          <p:nvPr/>
        </p:nvGrpSpPr>
        <p:grpSpPr>
          <a:xfrm>
            <a:off x="7057882" y="1363497"/>
            <a:ext cx="1171103" cy="617148"/>
            <a:chOff x="5973782" y="3707511"/>
            <a:chExt cx="1406951" cy="1709208"/>
          </a:xfrm>
        </p:grpSpPr>
        <p:sp>
          <p:nvSpPr>
            <p:cNvPr id="17" name="圆角矩形 16">
              <a:extLst>
                <a:ext uri="{FF2B5EF4-FFF2-40B4-BE49-F238E27FC236}">
                  <a16:creationId xmlns:a16="http://schemas.microsoft.com/office/drawing/2014/main" id="{B194B7F9-A9F2-B23C-07E5-D03B924682EC}"/>
                </a:ext>
              </a:extLst>
            </p:cNvPr>
            <p:cNvSpPr/>
            <p:nvPr/>
          </p:nvSpPr>
          <p:spPr>
            <a:xfrm>
              <a:off x="5973782" y="3707511"/>
              <a:ext cx="1406951" cy="1709208"/>
            </a:xfrm>
            <a:prstGeom prst="roundRect">
              <a:avLst>
                <a:gd name="adj" fmla="val 10000"/>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sp>
        <p:sp>
          <p:nvSpPr>
            <p:cNvPr id="18" name="圆角矩形 16">
              <a:extLst>
                <a:ext uri="{FF2B5EF4-FFF2-40B4-BE49-F238E27FC236}">
                  <a16:creationId xmlns:a16="http://schemas.microsoft.com/office/drawing/2014/main" id="{299C794A-E849-C76F-6758-FD194E39644A}"/>
                </a:ext>
              </a:extLst>
            </p:cNvPr>
            <p:cNvSpPr txBox="1"/>
            <p:nvPr/>
          </p:nvSpPr>
          <p:spPr>
            <a:xfrm>
              <a:off x="6014990" y="3748719"/>
              <a:ext cx="1324535" cy="1626792"/>
            </a:xfrm>
            <a:prstGeom prst="rect">
              <a:avLst/>
            </a:prstGeom>
            <a:noFill/>
            <a:ln>
              <a:noFill/>
            </a:ln>
            <a:effectLst/>
          </p:spPr>
          <p:txBody>
            <a:bodyPr spcFirstLastPara="0" vert="horz" wrap="square" lIns="48578" tIns="48578" rIns="48578" bIns="48578" numCol="1" spcCol="1270" anchor="ctr" anchorCtr="0">
              <a:noAutofit/>
            </a:bodyPr>
            <a:lstStyle/>
            <a:p>
              <a:pPr algn="ctr" defTabSz="566738" fontAlgn="auto">
                <a:lnSpc>
                  <a:spcPct val="90000"/>
                </a:lnSpc>
                <a:spcAft>
                  <a:spcPct val="35000"/>
                </a:spcAft>
                <a:defRPr/>
              </a:pPr>
              <a:r>
                <a:rPr lang="zh-CN" altLang="en-US" sz="1600" dirty="0">
                  <a:solidFill>
                    <a:sysClr val="window" lastClr="FFFFFF"/>
                  </a:solidFill>
                  <a:latin typeface="微软雅黑" panose="020B0503020204020204" pitchFamily="34" charset="-122"/>
                  <a:ea typeface="微软雅黑" panose="020B0503020204020204" pitchFamily="34" charset="-122"/>
                </a:rPr>
                <a:t>可解释性</a:t>
              </a:r>
            </a:p>
          </p:txBody>
        </p:sp>
      </p:grpSp>
      <p:grpSp>
        <p:nvGrpSpPr>
          <p:cNvPr id="19" name="组合 18">
            <a:extLst>
              <a:ext uri="{FF2B5EF4-FFF2-40B4-BE49-F238E27FC236}">
                <a16:creationId xmlns:a16="http://schemas.microsoft.com/office/drawing/2014/main" id="{6D17B3B3-54A5-5944-E1E6-2622BAE392F8}"/>
              </a:ext>
            </a:extLst>
          </p:cNvPr>
          <p:cNvGrpSpPr/>
          <p:nvPr/>
        </p:nvGrpSpPr>
        <p:grpSpPr>
          <a:xfrm>
            <a:off x="2166157" y="1406966"/>
            <a:ext cx="1001048" cy="591181"/>
            <a:chOff x="5346236" y="1883768"/>
            <a:chExt cx="1872249" cy="1709208"/>
          </a:xfrm>
        </p:grpSpPr>
        <p:sp>
          <p:nvSpPr>
            <p:cNvPr id="20" name="圆角矩形 19">
              <a:extLst>
                <a:ext uri="{FF2B5EF4-FFF2-40B4-BE49-F238E27FC236}">
                  <a16:creationId xmlns:a16="http://schemas.microsoft.com/office/drawing/2014/main" id="{94DF793D-0CC3-9F6B-8201-CFBEEF7C0E9F}"/>
                </a:ext>
              </a:extLst>
            </p:cNvPr>
            <p:cNvSpPr/>
            <p:nvPr/>
          </p:nvSpPr>
          <p:spPr>
            <a:xfrm>
              <a:off x="5346236" y="1883768"/>
              <a:ext cx="1872249" cy="1709208"/>
            </a:xfrm>
            <a:prstGeom prst="roundRect">
              <a:avLst>
                <a:gd name="adj" fmla="val 10000"/>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sp>
        <p:sp>
          <p:nvSpPr>
            <p:cNvPr id="21" name="圆角矩形 18">
              <a:extLst>
                <a:ext uri="{FF2B5EF4-FFF2-40B4-BE49-F238E27FC236}">
                  <a16:creationId xmlns:a16="http://schemas.microsoft.com/office/drawing/2014/main" id="{349F454C-A284-B619-4E03-153A876E1CE4}"/>
                </a:ext>
              </a:extLst>
            </p:cNvPr>
            <p:cNvSpPr txBox="1"/>
            <p:nvPr/>
          </p:nvSpPr>
          <p:spPr>
            <a:xfrm>
              <a:off x="5396297" y="1933829"/>
              <a:ext cx="1772127" cy="1609086"/>
            </a:xfrm>
            <a:prstGeom prst="rect">
              <a:avLst/>
            </a:prstGeom>
            <a:noFill/>
            <a:ln>
              <a:noFill/>
            </a:ln>
            <a:effectLst/>
          </p:spPr>
          <p:txBody>
            <a:bodyPr spcFirstLastPara="0" vert="horz" wrap="square" lIns="51435" tIns="51435" rIns="51435" bIns="51435" numCol="1" spcCol="1270" anchor="ctr" anchorCtr="0">
              <a:noAutofit/>
            </a:bodyPr>
            <a:lstStyle/>
            <a:p>
              <a:pPr algn="ctr" defTabSz="600075" fontAlgn="auto">
                <a:lnSpc>
                  <a:spcPct val="90000"/>
                </a:lnSpc>
                <a:spcAft>
                  <a:spcPct val="35000"/>
                </a:spcAft>
                <a:defRPr/>
              </a:pPr>
              <a:r>
                <a:rPr lang="zh-CN" altLang="en-US" sz="1600" dirty="0">
                  <a:solidFill>
                    <a:sysClr val="window" lastClr="FFFFFF"/>
                  </a:solidFill>
                  <a:latin typeface="微软雅黑" panose="020B0503020204020204" pitchFamily="34" charset="-122"/>
                  <a:ea typeface="微软雅黑" panose="020B0503020204020204" pitchFamily="34" charset="-122"/>
                </a:rPr>
                <a:t>安全性</a:t>
              </a:r>
            </a:p>
          </p:txBody>
        </p:sp>
      </p:grpSp>
      <p:pic>
        <p:nvPicPr>
          <p:cNvPr id="22" name="Picture 2" descr="Learning curves of linear regression model of original STEVE tool: (a) Average temperature prediction; (b) Minimum temperature prediction; (c) Maximum temperature prediction.">
            <a:extLst>
              <a:ext uri="{FF2B5EF4-FFF2-40B4-BE49-F238E27FC236}">
                <a16:creationId xmlns:a16="http://schemas.microsoft.com/office/drawing/2014/main" id="{54E977F2-1253-3200-4F8C-C678631876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2394706"/>
            <a:ext cx="7600335" cy="2119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742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A948F3-2724-2A4B-A5DB-990CB50AC1DA}"/>
              </a:ext>
            </a:extLst>
          </p:cNvPr>
          <p:cNvSpPr>
            <a:spLocks noGrp="1"/>
          </p:cNvSpPr>
          <p:nvPr>
            <p:ph type="title"/>
          </p:nvPr>
        </p:nvSpPr>
        <p:spPr>
          <a:xfrm>
            <a:off x="539440" y="300036"/>
            <a:ext cx="6215062" cy="421482"/>
          </a:xfrm>
        </p:spPr>
        <p:txBody>
          <a:bodyPr/>
          <a:lstStyle/>
          <a:p>
            <a:r>
              <a:rPr kumimoji="1" lang="zh-CN" altLang="en-US" dirty="0"/>
              <a:t>常用的测试方法</a:t>
            </a:r>
          </a:p>
        </p:txBody>
      </p:sp>
      <p:graphicFrame>
        <p:nvGraphicFramePr>
          <p:cNvPr id="4" name="图示 3">
            <a:extLst>
              <a:ext uri="{FF2B5EF4-FFF2-40B4-BE49-F238E27FC236}">
                <a16:creationId xmlns:a16="http://schemas.microsoft.com/office/drawing/2014/main" id="{D3F6E288-16C8-772A-A4BE-B15E11A5C68E}"/>
              </a:ext>
            </a:extLst>
          </p:cNvPr>
          <p:cNvGraphicFramePr/>
          <p:nvPr/>
        </p:nvGraphicFramePr>
        <p:xfrm>
          <a:off x="2483821" y="933036"/>
          <a:ext cx="4470797" cy="36445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框 4">
            <a:extLst>
              <a:ext uri="{FF2B5EF4-FFF2-40B4-BE49-F238E27FC236}">
                <a16:creationId xmlns:a16="http://schemas.microsoft.com/office/drawing/2014/main" id="{80672AB7-A337-D02F-9636-6B57014FB56A}"/>
              </a:ext>
            </a:extLst>
          </p:cNvPr>
          <p:cNvSpPr txBox="1"/>
          <p:nvPr/>
        </p:nvSpPr>
        <p:spPr>
          <a:xfrm>
            <a:off x="4270201" y="1250248"/>
            <a:ext cx="898097" cy="313158"/>
          </a:xfrm>
          <a:prstGeom prst="rect">
            <a:avLst/>
          </a:prstGeom>
        </p:spPr>
        <p:txBody>
          <a:bodyPr vert="horz" wrap="square" lIns="34290" tIns="17145" rIns="34290" bIns="17145" rtlCol="0" anchor="t">
            <a:noAutofit/>
          </a:bodyPr>
          <a:lstStyle/>
          <a:p>
            <a:pPr defTabSz="342900"/>
            <a:r>
              <a:rPr lang="zh-CN" altLang="en-US" sz="1500" b="1" dirty="0">
                <a:solidFill>
                  <a:prstClr val="black"/>
                </a:solidFill>
                <a:latin typeface="微软雅黑" panose="020B0503020204020204" pitchFamily="34" charset="-122"/>
                <a:ea typeface="微软雅黑" panose="020B0503020204020204" pitchFamily="34" charset="-122"/>
              </a:rPr>
              <a:t>蜕变测试</a:t>
            </a:r>
          </a:p>
        </p:txBody>
      </p:sp>
      <p:sp>
        <p:nvSpPr>
          <p:cNvPr id="6" name="文本框 5">
            <a:extLst>
              <a:ext uri="{FF2B5EF4-FFF2-40B4-BE49-F238E27FC236}">
                <a16:creationId xmlns:a16="http://schemas.microsoft.com/office/drawing/2014/main" id="{DF58FA3D-845F-4528-DEB5-728E32FF2FD2}"/>
              </a:ext>
            </a:extLst>
          </p:cNvPr>
          <p:cNvSpPr txBox="1"/>
          <p:nvPr/>
        </p:nvSpPr>
        <p:spPr>
          <a:xfrm>
            <a:off x="2868719" y="2281146"/>
            <a:ext cx="909624" cy="313158"/>
          </a:xfrm>
          <a:prstGeom prst="rect">
            <a:avLst/>
          </a:prstGeom>
        </p:spPr>
        <p:txBody>
          <a:bodyPr vert="horz" wrap="square" lIns="34290" tIns="17145" rIns="34290" bIns="17145" rtlCol="0" anchor="t">
            <a:noAutofit/>
          </a:bodyPr>
          <a:lstStyle/>
          <a:p>
            <a:pPr defTabSz="342900"/>
            <a:r>
              <a:rPr lang="zh-CN" altLang="en-US" sz="1500" b="1" dirty="0">
                <a:solidFill>
                  <a:prstClr val="black"/>
                </a:solidFill>
                <a:latin typeface="微软雅黑" panose="020B0503020204020204" pitchFamily="34" charset="-122"/>
                <a:ea typeface="微软雅黑" panose="020B0503020204020204" pitchFamily="34" charset="-122"/>
              </a:rPr>
              <a:t>效果测试</a:t>
            </a:r>
          </a:p>
        </p:txBody>
      </p:sp>
      <p:sp>
        <p:nvSpPr>
          <p:cNvPr id="7" name="文本框 6">
            <a:extLst>
              <a:ext uri="{FF2B5EF4-FFF2-40B4-BE49-F238E27FC236}">
                <a16:creationId xmlns:a16="http://schemas.microsoft.com/office/drawing/2014/main" id="{9CED067B-CF94-51D8-72EF-B0DEC4136D3F}"/>
              </a:ext>
            </a:extLst>
          </p:cNvPr>
          <p:cNvSpPr txBox="1"/>
          <p:nvPr/>
        </p:nvSpPr>
        <p:spPr>
          <a:xfrm>
            <a:off x="5709549" y="2275551"/>
            <a:ext cx="832550" cy="313158"/>
          </a:xfrm>
          <a:prstGeom prst="rect">
            <a:avLst/>
          </a:prstGeom>
        </p:spPr>
        <p:txBody>
          <a:bodyPr vert="horz" wrap="square" lIns="34290" tIns="17145" rIns="34290" bIns="17145" rtlCol="0" anchor="t">
            <a:noAutofit/>
          </a:bodyPr>
          <a:lstStyle/>
          <a:p>
            <a:pPr defTabSz="342900"/>
            <a:r>
              <a:rPr lang="zh-CN" altLang="en-US" sz="1500" b="1" dirty="0">
                <a:solidFill>
                  <a:prstClr val="black"/>
                </a:solidFill>
                <a:latin typeface="微软雅黑" panose="020B0503020204020204" pitchFamily="34" charset="-122"/>
                <a:ea typeface="微软雅黑" panose="020B0503020204020204" pitchFamily="34" charset="-122"/>
              </a:rPr>
              <a:t>数据测试</a:t>
            </a:r>
          </a:p>
        </p:txBody>
      </p:sp>
      <p:sp>
        <p:nvSpPr>
          <p:cNvPr id="8" name="文本框 7">
            <a:extLst>
              <a:ext uri="{FF2B5EF4-FFF2-40B4-BE49-F238E27FC236}">
                <a16:creationId xmlns:a16="http://schemas.microsoft.com/office/drawing/2014/main" id="{98253FF7-81D2-DAC7-E065-006D1B16F56B}"/>
              </a:ext>
            </a:extLst>
          </p:cNvPr>
          <p:cNvSpPr txBox="1"/>
          <p:nvPr/>
        </p:nvSpPr>
        <p:spPr>
          <a:xfrm>
            <a:off x="5140768" y="3921425"/>
            <a:ext cx="884984" cy="312058"/>
          </a:xfrm>
          <a:prstGeom prst="rect">
            <a:avLst/>
          </a:prstGeom>
        </p:spPr>
        <p:txBody>
          <a:bodyPr vert="horz" wrap="square" lIns="34290" tIns="17145" rIns="34290" bIns="17145" rtlCol="0" anchor="t">
            <a:noAutofit/>
          </a:bodyPr>
          <a:lstStyle/>
          <a:p>
            <a:pPr defTabSz="342900"/>
            <a:r>
              <a:rPr lang="zh-CN" altLang="en-US" sz="1500" b="1" dirty="0">
                <a:solidFill>
                  <a:prstClr val="black"/>
                </a:solidFill>
                <a:latin typeface="微软雅黑" panose="020B0503020204020204" pitchFamily="34" charset="-122"/>
                <a:ea typeface="微软雅黑" panose="020B0503020204020204" pitchFamily="34" charset="-122"/>
              </a:rPr>
              <a:t>常规逻辑</a:t>
            </a:r>
          </a:p>
        </p:txBody>
      </p:sp>
      <p:sp>
        <p:nvSpPr>
          <p:cNvPr id="9" name="文本框 8">
            <a:extLst>
              <a:ext uri="{FF2B5EF4-FFF2-40B4-BE49-F238E27FC236}">
                <a16:creationId xmlns:a16="http://schemas.microsoft.com/office/drawing/2014/main" id="{049180CA-1523-656F-760D-8F7551B194C8}"/>
              </a:ext>
            </a:extLst>
          </p:cNvPr>
          <p:cNvSpPr txBox="1"/>
          <p:nvPr/>
        </p:nvSpPr>
        <p:spPr>
          <a:xfrm>
            <a:off x="3484906" y="3849647"/>
            <a:ext cx="998623" cy="502592"/>
          </a:xfrm>
          <a:prstGeom prst="rect">
            <a:avLst/>
          </a:prstGeom>
        </p:spPr>
        <p:txBody>
          <a:bodyPr vert="horz" wrap="square" lIns="34290" tIns="17145" rIns="34290" bIns="17145" rtlCol="0" anchor="t">
            <a:noAutofit/>
          </a:bodyPr>
          <a:lstStyle/>
          <a:p>
            <a:pPr defTabSz="342900"/>
            <a:r>
              <a:rPr lang="zh-CN" altLang="en-US" sz="1500" b="1" dirty="0">
                <a:solidFill>
                  <a:prstClr val="black"/>
                </a:solidFill>
                <a:latin typeface="微软雅黑" panose="020B0503020204020204" pitchFamily="34" charset="-122"/>
                <a:ea typeface="微软雅黑" panose="020B0503020204020204" pitchFamily="34" charset="-122"/>
              </a:rPr>
              <a:t>小样本试验</a:t>
            </a:r>
            <a:r>
              <a:rPr lang="en-US" altLang="zh-CN" sz="1500" b="1" dirty="0">
                <a:solidFill>
                  <a:prstClr val="black"/>
                </a:solidFill>
                <a:latin typeface="微软雅黑" panose="020B0503020204020204" pitchFamily="34" charset="-122"/>
                <a:ea typeface="微软雅黑" panose="020B0503020204020204" pitchFamily="34" charset="-122"/>
              </a:rPr>
              <a:t>/AB</a:t>
            </a:r>
            <a:endParaRPr lang="zh-CN" altLang="en-US" sz="1500" b="1" dirty="0">
              <a:solidFill>
                <a:prstClr val="black"/>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06BCC574-276A-3395-09B7-E633E72C7A91}"/>
              </a:ext>
            </a:extLst>
          </p:cNvPr>
          <p:cNvSpPr txBox="1"/>
          <p:nvPr/>
        </p:nvSpPr>
        <p:spPr>
          <a:xfrm>
            <a:off x="4385634" y="2591017"/>
            <a:ext cx="696351" cy="619638"/>
          </a:xfrm>
          <a:prstGeom prst="rect">
            <a:avLst/>
          </a:prstGeom>
        </p:spPr>
        <p:txBody>
          <a:bodyPr vert="horz" wrap="square" lIns="34290" tIns="17145" rIns="34290" bIns="17145" rtlCol="0" anchor="t">
            <a:noAutofit/>
          </a:bodyPr>
          <a:lstStyle/>
          <a:p>
            <a:pPr defTabSz="342900"/>
            <a:r>
              <a:rPr lang="zh-CN" altLang="en-US" sz="1800" b="1" dirty="0">
                <a:solidFill>
                  <a:prstClr val="black"/>
                </a:solidFill>
                <a:latin typeface="微软雅黑" panose="020B0503020204020204" pitchFamily="34" charset="-122"/>
                <a:ea typeface="微软雅黑" panose="020B0503020204020204" pitchFamily="34" charset="-122"/>
              </a:rPr>
              <a:t>模型</a:t>
            </a:r>
            <a:endParaRPr lang="en-US" altLang="zh-CN" sz="1800" b="1" dirty="0">
              <a:solidFill>
                <a:prstClr val="black"/>
              </a:solidFill>
              <a:latin typeface="微软雅黑" panose="020B0503020204020204" pitchFamily="34" charset="-122"/>
              <a:ea typeface="微软雅黑" panose="020B0503020204020204" pitchFamily="34" charset="-122"/>
            </a:endParaRPr>
          </a:p>
          <a:p>
            <a:pPr defTabSz="342900"/>
            <a:r>
              <a:rPr lang="zh-CN" altLang="en-US" sz="1800" b="1" dirty="0">
                <a:solidFill>
                  <a:prstClr val="black"/>
                </a:solidFill>
                <a:latin typeface="微软雅黑" panose="020B0503020204020204" pitchFamily="34" charset="-122"/>
                <a:ea typeface="微软雅黑" panose="020B0503020204020204" pitchFamily="34" charset="-122"/>
              </a:rPr>
              <a:t>测试</a:t>
            </a:r>
          </a:p>
        </p:txBody>
      </p:sp>
      <p:sp>
        <p:nvSpPr>
          <p:cNvPr id="11" name="文本框 10">
            <a:extLst>
              <a:ext uri="{FF2B5EF4-FFF2-40B4-BE49-F238E27FC236}">
                <a16:creationId xmlns:a16="http://schemas.microsoft.com/office/drawing/2014/main" id="{C327CB81-A0F7-9EE9-EFDE-33DFF8F839D5}"/>
              </a:ext>
            </a:extLst>
          </p:cNvPr>
          <p:cNvSpPr txBox="1"/>
          <p:nvPr/>
        </p:nvSpPr>
        <p:spPr>
          <a:xfrm>
            <a:off x="5264510" y="712363"/>
            <a:ext cx="1674877" cy="792765"/>
          </a:xfrm>
          <a:prstGeom prst="rect">
            <a:avLst/>
          </a:prstGeom>
          <a:noFill/>
          <a:ln w="12700" cap="flat">
            <a:solidFill>
              <a:srgbClr val="FFC000"/>
            </a:solidFill>
            <a:miter lim="400000"/>
          </a:ln>
          <a:effectLst/>
          <a:sp3d/>
        </p:spPr>
        <p:txBody>
          <a:bodyPr rot="0" spcFirstLastPara="1" vertOverflow="overflow" horzOverflow="overflow" vert="horz" wrap="square" lIns="26789" tIns="26789" rIns="26789" bIns="26789" numCol="1" spcCol="38100" rtlCol="0" anchor="ctr">
            <a:spAutoFit/>
          </a:bodyPr>
          <a:lstStyle/>
          <a:p>
            <a:pPr defTabSz="308074">
              <a:defRPr/>
            </a:pPr>
            <a:r>
              <a:rPr lang="zh-CN" altLang="en-US" sz="1600" dirty="0">
                <a:solidFill>
                  <a:prstClr val="black"/>
                </a:solidFill>
                <a:latin typeface="微软雅黑" panose="020B0503020204020204" pitchFamily="34" charset="-122"/>
                <a:ea typeface="微软雅黑" panose="020B0503020204020204" pitchFamily="34" charset="-122"/>
                <a:sym typeface="Helvetica Neue Medium"/>
              </a:rPr>
              <a:t>根据公式特点，特定变换数据，结果比较</a:t>
            </a:r>
          </a:p>
        </p:txBody>
      </p:sp>
      <p:sp>
        <p:nvSpPr>
          <p:cNvPr id="12" name="文本框 11">
            <a:extLst>
              <a:ext uri="{FF2B5EF4-FFF2-40B4-BE49-F238E27FC236}">
                <a16:creationId xmlns:a16="http://schemas.microsoft.com/office/drawing/2014/main" id="{11862308-9EC0-F595-C198-9C0D022C5ADD}"/>
              </a:ext>
            </a:extLst>
          </p:cNvPr>
          <p:cNvSpPr txBox="1"/>
          <p:nvPr/>
        </p:nvSpPr>
        <p:spPr>
          <a:xfrm>
            <a:off x="6667668" y="2058024"/>
            <a:ext cx="1481955" cy="792765"/>
          </a:xfrm>
          <a:prstGeom prst="rect">
            <a:avLst/>
          </a:prstGeom>
          <a:noFill/>
          <a:ln w="12700" cap="flat">
            <a:solidFill>
              <a:srgbClr val="FFC000"/>
            </a:solidFill>
            <a:miter lim="400000"/>
          </a:ln>
          <a:effectLst/>
          <a:sp3d/>
        </p:spPr>
        <p:txBody>
          <a:bodyPr rot="0" spcFirstLastPara="1" vertOverflow="overflow" horzOverflow="overflow" vert="horz" wrap="square" lIns="26789" tIns="26789" rIns="26789" bIns="26789" numCol="1" spcCol="38100" rtlCol="0" anchor="ctr">
            <a:spAutoFit/>
          </a:bodyPr>
          <a:lstStyle/>
          <a:p>
            <a:pPr defTabSz="308074">
              <a:defRPr/>
            </a:pPr>
            <a:r>
              <a:rPr lang="en-US" altLang="zh-CN" sz="1600" dirty="0">
                <a:solidFill>
                  <a:prstClr val="black"/>
                </a:solidFill>
                <a:latin typeface="微软雅黑" panose="020B0503020204020204" pitchFamily="34" charset="-122"/>
                <a:ea typeface="微软雅黑" panose="020B0503020204020204" pitchFamily="34" charset="-122"/>
                <a:sym typeface="Helvetica Neue Medium"/>
              </a:rPr>
              <a:t>ETL</a:t>
            </a:r>
            <a:r>
              <a:rPr lang="zh-CN" altLang="en-US" sz="1600" dirty="0">
                <a:solidFill>
                  <a:prstClr val="black"/>
                </a:solidFill>
                <a:latin typeface="微软雅黑" panose="020B0503020204020204" pitchFamily="34" charset="-122"/>
                <a:ea typeface="微软雅黑" panose="020B0503020204020204" pitchFamily="34" charset="-122"/>
                <a:sym typeface="Helvetica Neue Medium"/>
              </a:rPr>
              <a:t>质量，特征质量，</a:t>
            </a:r>
            <a:r>
              <a:rPr lang="en-US" altLang="zh-CN" sz="1600" dirty="0">
                <a:solidFill>
                  <a:prstClr val="black"/>
                </a:solidFill>
                <a:latin typeface="微软雅黑" panose="020B0503020204020204" pitchFamily="34" charset="-122"/>
                <a:ea typeface="微软雅黑" panose="020B0503020204020204" pitchFamily="34" charset="-122"/>
                <a:sym typeface="Helvetica Neue Medium"/>
              </a:rPr>
              <a:t>Fuzz</a:t>
            </a:r>
            <a:r>
              <a:rPr lang="zh-CN" altLang="en-US" sz="1600" dirty="0">
                <a:solidFill>
                  <a:prstClr val="black"/>
                </a:solidFill>
                <a:latin typeface="微软雅黑" panose="020B0503020204020204" pitchFamily="34" charset="-122"/>
                <a:ea typeface="微软雅黑" panose="020B0503020204020204" pitchFamily="34" charset="-122"/>
                <a:sym typeface="Helvetica Neue Medium"/>
              </a:rPr>
              <a:t>数据构造异常</a:t>
            </a:r>
          </a:p>
        </p:txBody>
      </p:sp>
      <p:sp>
        <p:nvSpPr>
          <p:cNvPr id="13" name="文本框 12">
            <a:extLst>
              <a:ext uri="{FF2B5EF4-FFF2-40B4-BE49-F238E27FC236}">
                <a16:creationId xmlns:a16="http://schemas.microsoft.com/office/drawing/2014/main" id="{EBC46458-D787-853E-2A30-EAD904D7ED00}"/>
              </a:ext>
            </a:extLst>
          </p:cNvPr>
          <p:cNvSpPr txBox="1"/>
          <p:nvPr/>
        </p:nvSpPr>
        <p:spPr>
          <a:xfrm>
            <a:off x="6157969" y="3827671"/>
            <a:ext cx="1060740" cy="546544"/>
          </a:xfrm>
          <a:prstGeom prst="rect">
            <a:avLst/>
          </a:prstGeom>
          <a:noFill/>
          <a:ln w="12700" cap="flat">
            <a:solidFill>
              <a:srgbClr val="FFC000"/>
            </a:solidFill>
            <a:miter lim="400000"/>
          </a:ln>
          <a:effectLst/>
          <a:sp3d/>
        </p:spPr>
        <p:txBody>
          <a:bodyPr rot="0" spcFirstLastPara="1" vertOverflow="overflow" horzOverflow="overflow" vert="horz" wrap="square" lIns="26789" tIns="26789" rIns="26789" bIns="26789" numCol="1" spcCol="38100" rtlCol="0" anchor="ctr">
            <a:spAutoFit/>
          </a:bodyPr>
          <a:lstStyle/>
          <a:p>
            <a:pPr defTabSz="308074">
              <a:defRPr/>
            </a:pPr>
            <a:r>
              <a:rPr lang="zh-CN" altLang="en-US" sz="1600" dirty="0">
                <a:solidFill>
                  <a:prstClr val="black"/>
                </a:solidFill>
                <a:latin typeface="微软雅黑" panose="020B0503020204020204" pitchFamily="34" charset="-122"/>
                <a:ea typeface="微软雅黑" panose="020B0503020204020204" pitchFamily="34" charset="-122"/>
                <a:sym typeface="Helvetica Neue Medium"/>
              </a:rPr>
              <a:t>业务逻辑、性能</a:t>
            </a:r>
          </a:p>
        </p:txBody>
      </p:sp>
      <p:sp>
        <p:nvSpPr>
          <p:cNvPr id="14" name="文本框 13">
            <a:extLst>
              <a:ext uri="{FF2B5EF4-FFF2-40B4-BE49-F238E27FC236}">
                <a16:creationId xmlns:a16="http://schemas.microsoft.com/office/drawing/2014/main" id="{3647D823-9AB0-53C6-537A-863119FBFAEE}"/>
              </a:ext>
            </a:extLst>
          </p:cNvPr>
          <p:cNvSpPr txBox="1"/>
          <p:nvPr/>
        </p:nvSpPr>
        <p:spPr>
          <a:xfrm>
            <a:off x="2605236" y="3912958"/>
            <a:ext cx="700540" cy="546544"/>
          </a:xfrm>
          <a:prstGeom prst="rect">
            <a:avLst/>
          </a:prstGeom>
          <a:noFill/>
          <a:ln w="12700" cap="flat">
            <a:solidFill>
              <a:srgbClr val="FFC000"/>
            </a:solidFill>
            <a:miter lim="400000"/>
          </a:ln>
          <a:effectLst/>
          <a:sp3d/>
        </p:spPr>
        <p:txBody>
          <a:bodyPr rot="0" spcFirstLastPara="1" vertOverflow="overflow" horzOverflow="overflow" vert="horz" wrap="square" lIns="26789" tIns="26789" rIns="26789" bIns="26789" numCol="1" spcCol="38100" rtlCol="0" anchor="ctr">
            <a:spAutoFit/>
          </a:bodyPr>
          <a:lstStyle/>
          <a:p>
            <a:pPr defTabSz="308074">
              <a:defRPr/>
            </a:pPr>
            <a:r>
              <a:rPr lang="zh-CN" altLang="en-US" sz="1600" dirty="0">
                <a:solidFill>
                  <a:prstClr val="black"/>
                </a:solidFill>
                <a:latin typeface="微软雅黑" panose="020B0503020204020204" pitchFamily="34" charset="-122"/>
                <a:ea typeface="微软雅黑" panose="020B0503020204020204" pitchFamily="34" charset="-122"/>
                <a:sym typeface="Helvetica Neue Medium"/>
              </a:rPr>
              <a:t>样本验证评估</a:t>
            </a:r>
          </a:p>
        </p:txBody>
      </p:sp>
      <p:sp>
        <p:nvSpPr>
          <p:cNvPr id="15" name="文本框 14">
            <a:extLst>
              <a:ext uri="{FF2B5EF4-FFF2-40B4-BE49-F238E27FC236}">
                <a16:creationId xmlns:a16="http://schemas.microsoft.com/office/drawing/2014/main" id="{6014A9FB-0DD1-712A-4B97-A13BDEF8235C}"/>
              </a:ext>
            </a:extLst>
          </p:cNvPr>
          <p:cNvSpPr txBox="1"/>
          <p:nvPr/>
        </p:nvSpPr>
        <p:spPr>
          <a:xfrm>
            <a:off x="2020627" y="2052296"/>
            <a:ext cx="752143" cy="546544"/>
          </a:xfrm>
          <a:prstGeom prst="rect">
            <a:avLst/>
          </a:prstGeom>
          <a:noFill/>
          <a:ln w="12700" cap="flat">
            <a:solidFill>
              <a:srgbClr val="FFC000"/>
            </a:solidFill>
            <a:miter lim="400000"/>
          </a:ln>
          <a:effectLst/>
          <a:sp3d/>
        </p:spPr>
        <p:txBody>
          <a:bodyPr rot="0" spcFirstLastPara="1" vertOverflow="overflow" horzOverflow="overflow" vert="horz" wrap="square" lIns="26789" tIns="26789" rIns="26789" bIns="26789" numCol="1" spcCol="38100" rtlCol="0" anchor="ctr">
            <a:spAutoFit/>
          </a:bodyPr>
          <a:lstStyle/>
          <a:p>
            <a:pPr defTabSz="308074">
              <a:defRPr/>
            </a:pPr>
            <a:r>
              <a:rPr lang="zh-CN" altLang="en-US" sz="1600" dirty="0">
                <a:solidFill>
                  <a:prstClr val="black"/>
                </a:solidFill>
                <a:latin typeface="微软雅黑" panose="020B0503020204020204" pitchFamily="34" charset="-122"/>
                <a:ea typeface="微软雅黑" panose="020B0503020204020204" pitchFamily="34" charset="-122"/>
                <a:sym typeface="Helvetica Neue Medium"/>
              </a:rPr>
              <a:t>专业评测指标</a:t>
            </a:r>
          </a:p>
        </p:txBody>
      </p:sp>
      <p:sp>
        <p:nvSpPr>
          <p:cNvPr id="16" name="文本框 15">
            <a:extLst>
              <a:ext uri="{FF2B5EF4-FFF2-40B4-BE49-F238E27FC236}">
                <a16:creationId xmlns:a16="http://schemas.microsoft.com/office/drawing/2014/main" id="{9857297E-E645-1A7D-577B-654B98BFB159}"/>
              </a:ext>
            </a:extLst>
          </p:cNvPr>
          <p:cNvSpPr txBox="1"/>
          <p:nvPr/>
        </p:nvSpPr>
        <p:spPr>
          <a:xfrm>
            <a:off x="7026080" y="679218"/>
            <a:ext cx="1399489" cy="917660"/>
          </a:xfrm>
          <a:prstGeom prst="rect">
            <a:avLst/>
          </a:prstGeom>
        </p:spPr>
        <p:txBody>
          <a:bodyPr vert="horz" wrap="square" lIns="34290" tIns="17145" rIns="34290" bIns="17145" rtlCol="0" anchor="t">
            <a:noAutofit/>
          </a:bodyPr>
          <a:lstStyle/>
          <a:p>
            <a:pPr defTabSz="342900"/>
            <a:r>
              <a:rPr lang="zh-CN" altLang="en-US" sz="1200" dirty="0">
                <a:solidFill>
                  <a:schemeClr val="accent4">
                    <a:lumMod val="50000"/>
                  </a:schemeClr>
                </a:solidFill>
                <a:latin typeface="微软雅黑" panose="020B0503020204020204" pitchFamily="34" charset="-122"/>
                <a:ea typeface="微软雅黑" panose="020B0503020204020204" pitchFamily="34" charset="-122"/>
              </a:rPr>
              <a:t>类别标签乱序；</a:t>
            </a:r>
            <a:endParaRPr lang="en-US" altLang="zh-CN" sz="1200" dirty="0">
              <a:solidFill>
                <a:schemeClr val="accent4">
                  <a:lumMod val="50000"/>
                </a:schemeClr>
              </a:solidFill>
              <a:latin typeface="微软雅黑" panose="020B0503020204020204" pitchFamily="34" charset="-122"/>
              <a:ea typeface="微软雅黑" panose="020B0503020204020204" pitchFamily="34" charset="-122"/>
            </a:endParaRPr>
          </a:p>
          <a:p>
            <a:pPr defTabSz="342900"/>
            <a:r>
              <a:rPr lang="zh-CN" altLang="en-US" sz="1200" dirty="0">
                <a:solidFill>
                  <a:schemeClr val="accent4">
                    <a:lumMod val="50000"/>
                  </a:schemeClr>
                </a:solidFill>
                <a:latin typeface="微软雅黑" panose="020B0503020204020204" pitchFamily="34" charset="-122"/>
                <a:ea typeface="微软雅黑" panose="020B0503020204020204" pitchFamily="34" charset="-122"/>
              </a:rPr>
              <a:t>属性乱序；</a:t>
            </a:r>
            <a:endParaRPr lang="en-US" altLang="zh-CN" sz="1200" dirty="0">
              <a:solidFill>
                <a:schemeClr val="accent4">
                  <a:lumMod val="50000"/>
                </a:schemeClr>
              </a:solidFill>
              <a:latin typeface="微软雅黑" panose="020B0503020204020204" pitchFamily="34" charset="-122"/>
              <a:ea typeface="微软雅黑" panose="020B0503020204020204" pitchFamily="34" charset="-122"/>
            </a:endParaRPr>
          </a:p>
          <a:p>
            <a:pPr defTabSz="342900"/>
            <a:r>
              <a:rPr lang="zh-CN" altLang="en-US" sz="1200" dirty="0">
                <a:solidFill>
                  <a:schemeClr val="accent4">
                    <a:lumMod val="50000"/>
                  </a:schemeClr>
                </a:solidFill>
                <a:latin typeface="微软雅黑" panose="020B0503020204020204" pitchFamily="34" charset="-122"/>
                <a:ea typeface="微软雅黑" panose="020B0503020204020204" pitchFamily="34" charset="-122"/>
              </a:rPr>
              <a:t>增加无信息属性；</a:t>
            </a:r>
            <a:endParaRPr lang="en-US" altLang="zh-CN" sz="1200" dirty="0">
              <a:solidFill>
                <a:schemeClr val="accent4">
                  <a:lumMod val="50000"/>
                </a:schemeClr>
              </a:solidFill>
              <a:latin typeface="微软雅黑" panose="020B0503020204020204" pitchFamily="34" charset="-122"/>
              <a:ea typeface="微软雅黑" panose="020B0503020204020204" pitchFamily="34" charset="-122"/>
            </a:endParaRPr>
          </a:p>
          <a:p>
            <a:pPr defTabSz="342900"/>
            <a:r>
              <a:rPr lang="zh-CN" altLang="en-US" sz="1200" dirty="0">
                <a:solidFill>
                  <a:schemeClr val="accent4">
                    <a:lumMod val="50000"/>
                  </a:schemeClr>
                </a:solidFill>
                <a:latin typeface="微软雅黑" panose="020B0503020204020204" pitchFamily="34" charset="-122"/>
                <a:ea typeface="微软雅黑" panose="020B0503020204020204" pitchFamily="34" charset="-122"/>
              </a:rPr>
              <a:t>一致重复预测；</a:t>
            </a:r>
            <a:endParaRPr lang="en-US" altLang="zh-CN" sz="1200" dirty="0">
              <a:solidFill>
                <a:schemeClr val="accent4">
                  <a:lumMod val="50000"/>
                </a:schemeClr>
              </a:solidFill>
              <a:latin typeface="微软雅黑" panose="020B0503020204020204" pitchFamily="34" charset="-122"/>
              <a:ea typeface="微软雅黑" panose="020B0503020204020204" pitchFamily="34" charset="-122"/>
            </a:endParaRPr>
          </a:p>
          <a:p>
            <a:pPr defTabSz="342900"/>
            <a:r>
              <a:rPr lang="en-US" altLang="zh-CN" sz="1200" dirty="0">
                <a:solidFill>
                  <a:schemeClr val="accent4">
                    <a:lumMod val="50000"/>
                  </a:schemeClr>
                </a:solidFill>
                <a:latin typeface="微软雅黑" panose="020B0503020204020204" pitchFamily="34" charset="-122"/>
                <a:ea typeface="微软雅黑" panose="020B0503020204020204" pitchFamily="34" charset="-122"/>
              </a:rPr>
              <a:t>……</a:t>
            </a:r>
          </a:p>
        </p:txBody>
      </p:sp>
      <p:sp>
        <p:nvSpPr>
          <p:cNvPr id="17" name="右大括号 16">
            <a:extLst>
              <a:ext uri="{FF2B5EF4-FFF2-40B4-BE49-F238E27FC236}">
                <a16:creationId xmlns:a16="http://schemas.microsoft.com/office/drawing/2014/main" id="{0E3C0146-6B60-A043-C30E-460E30C1D65E}"/>
              </a:ext>
            </a:extLst>
          </p:cNvPr>
          <p:cNvSpPr/>
          <p:nvPr/>
        </p:nvSpPr>
        <p:spPr>
          <a:xfrm>
            <a:off x="2219730" y="3688043"/>
            <a:ext cx="321869" cy="996371"/>
          </a:xfrm>
          <a:prstGeom prst="rightBrace">
            <a:avLst/>
          </a:prstGeom>
          <a:noFill/>
          <a:ln w="6350" cap="flat" cmpd="sng" algn="ctr">
            <a:solidFill>
              <a:srgbClr val="17D7F1"/>
            </a:solidFill>
            <a:prstDash val="solid"/>
            <a:miter lim="800000"/>
          </a:ln>
          <a:effectLst/>
        </p:spPr>
        <p:txBody>
          <a:bodyPr rtlCol="0" anchor="ctr"/>
          <a:lstStyle/>
          <a:p>
            <a:pPr defTabSz="342900" fontAlgn="auto">
              <a:spcBef>
                <a:spcPts val="0"/>
              </a:spcBef>
              <a:spcAft>
                <a:spcPts val="0"/>
              </a:spcAft>
              <a:defRPr/>
            </a:pPr>
            <a:endParaRPr lang="zh-CN" altLang="en-US" sz="675" kern="0">
              <a:solidFill>
                <a:prstClr val="black"/>
              </a:solidFill>
            </a:endParaRPr>
          </a:p>
        </p:txBody>
      </p:sp>
      <p:pic>
        <p:nvPicPr>
          <p:cNvPr id="18" name="图片 17">
            <a:extLst>
              <a:ext uri="{FF2B5EF4-FFF2-40B4-BE49-F238E27FC236}">
                <a16:creationId xmlns:a16="http://schemas.microsoft.com/office/drawing/2014/main" id="{10970325-F2EE-C47D-110E-533D6FCABE8F}"/>
              </a:ext>
            </a:extLst>
          </p:cNvPr>
          <p:cNvPicPr>
            <a:picLocks noChangeAspect="1"/>
          </p:cNvPicPr>
          <p:nvPr/>
        </p:nvPicPr>
        <p:blipFill>
          <a:blip r:embed="rId7"/>
          <a:stretch>
            <a:fillRect/>
          </a:stretch>
        </p:blipFill>
        <p:spPr>
          <a:xfrm>
            <a:off x="446049" y="3284097"/>
            <a:ext cx="1876221" cy="1113848"/>
          </a:xfrm>
          <a:prstGeom prst="rect">
            <a:avLst/>
          </a:prstGeom>
        </p:spPr>
      </p:pic>
      <p:sp>
        <p:nvSpPr>
          <p:cNvPr id="19" name="文本框 18">
            <a:extLst>
              <a:ext uri="{FF2B5EF4-FFF2-40B4-BE49-F238E27FC236}">
                <a16:creationId xmlns:a16="http://schemas.microsoft.com/office/drawing/2014/main" id="{C11BB02E-9684-270F-BEB2-0FDBAADD6BEC}"/>
              </a:ext>
            </a:extLst>
          </p:cNvPr>
          <p:cNvSpPr txBox="1"/>
          <p:nvPr/>
        </p:nvSpPr>
        <p:spPr>
          <a:xfrm>
            <a:off x="342811" y="4455704"/>
            <a:ext cx="2039932" cy="185181"/>
          </a:xfrm>
          <a:prstGeom prst="rect">
            <a:avLst/>
          </a:prstGeom>
        </p:spPr>
        <p:txBody>
          <a:bodyPr vert="horz" wrap="square" lIns="34290" tIns="17145" rIns="34290" bIns="17145" rtlCol="0" anchor="t">
            <a:noAutofit/>
          </a:bodyPr>
          <a:lstStyle/>
          <a:p>
            <a:pPr defTabSz="342900"/>
            <a:r>
              <a:rPr lang="zh-CN" altLang="en-US" sz="1400" dirty="0">
                <a:solidFill>
                  <a:prstClr val="black"/>
                </a:solidFill>
                <a:latin typeface="微软雅黑" panose="020B0503020204020204" pitchFamily="34" charset="-122"/>
                <a:ea typeface="微软雅黑" panose="020B0503020204020204" pitchFamily="34" charset="-122"/>
              </a:rPr>
              <a:t>分布、</a:t>
            </a:r>
            <a:r>
              <a:rPr lang="en-US" altLang="zh-CN" sz="1400" dirty="0">
                <a:solidFill>
                  <a:prstClr val="black"/>
                </a:solidFill>
                <a:latin typeface="微软雅黑" panose="020B0503020204020204" pitchFamily="34" charset="-122"/>
                <a:ea typeface="微软雅黑" panose="020B0503020204020204" pitchFamily="34" charset="-122"/>
              </a:rPr>
              <a:t>diff</a:t>
            </a:r>
            <a:r>
              <a:rPr lang="zh-CN" altLang="en-US" sz="1400" dirty="0">
                <a:solidFill>
                  <a:prstClr val="black"/>
                </a:solidFill>
                <a:latin typeface="微软雅黑" panose="020B0503020204020204" pitchFamily="34" charset="-122"/>
                <a:ea typeface="微软雅黑" panose="020B0503020204020204" pitchFamily="34" charset="-122"/>
              </a:rPr>
              <a:t>、性能时长等</a:t>
            </a:r>
          </a:p>
        </p:txBody>
      </p:sp>
      <p:sp>
        <p:nvSpPr>
          <p:cNvPr id="20" name="右大括号 19">
            <a:extLst>
              <a:ext uri="{FF2B5EF4-FFF2-40B4-BE49-F238E27FC236}">
                <a16:creationId xmlns:a16="http://schemas.microsoft.com/office/drawing/2014/main" id="{ABFFF445-5D28-5771-508D-BE2FBCCBDB1F}"/>
              </a:ext>
            </a:extLst>
          </p:cNvPr>
          <p:cNvSpPr/>
          <p:nvPr/>
        </p:nvSpPr>
        <p:spPr>
          <a:xfrm>
            <a:off x="1477781" y="1624050"/>
            <a:ext cx="478401" cy="1303002"/>
          </a:xfrm>
          <a:prstGeom prst="rightBrace">
            <a:avLst>
              <a:gd name="adj1" fmla="val 32124"/>
              <a:gd name="adj2" fmla="val 50000"/>
            </a:avLst>
          </a:prstGeom>
          <a:noFill/>
          <a:ln w="12700" cap="flat" cmpd="sng" algn="ctr">
            <a:solidFill>
              <a:srgbClr val="5B9BD5"/>
            </a:solidFill>
            <a:prstDash val="solid"/>
            <a:miter lim="800000"/>
          </a:ln>
          <a:effectLst/>
        </p:spPr>
        <p:txBody>
          <a:bodyPr rtlCol="0" anchor="ctr"/>
          <a:lstStyle/>
          <a:p>
            <a:pPr defTabSz="342900" fontAlgn="auto">
              <a:spcBef>
                <a:spcPts val="0"/>
              </a:spcBef>
              <a:spcAft>
                <a:spcPts val="0"/>
              </a:spcAft>
              <a:defRPr/>
            </a:pPr>
            <a:endParaRPr lang="zh-CN" altLang="en-US" sz="675">
              <a:solidFill>
                <a:prstClr val="black"/>
              </a:solidFill>
              <a:latin typeface="Calibri"/>
              <a:ea typeface="宋体" panose="02010600030101010101" pitchFamily="2" charset="-122"/>
            </a:endParaRPr>
          </a:p>
        </p:txBody>
      </p:sp>
      <p:sp>
        <p:nvSpPr>
          <p:cNvPr id="21" name="文本框 20">
            <a:extLst>
              <a:ext uri="{FF2B5EF4-FFF2-40B4-BE49-F238E27FC236}">
                <a16:creationId xmlns:a16="http://schemas.microsoft.com/office/drawing/2014/main" id="{5A3598DA-16BB-DB20-7C10-0843B8C48300}"/>
              </a:ext>
            </a:extLst>
          </p:cNvPr>
          <p:cNvSpPr txBox="1"/>
          <p:nvPr/>
        </p:nvSpPr>
        <p:spPr>
          <a:xfrm>
            <a:off x="611188" y="1532574"/>
            <a:ext cx="1101426" cy="1600438"/>
          </a:xfrm>
          <a:prstGeom prst="rect">
            <a:avLst/>
          </a:prstGeom>
          <a:noFill/>
        </p:spPr>
        <p:txBody>
          <a:bodyPr wrap="square" rtlCol="0">
            <a:spAutoFit/>
          </a:bodyPr>
          <a:lstStyle/>
          <a:p>
            <a:pPr defTabSz="342900"/>
            <a:r>
              <a:rPr lang="en-US" altLang="zh-CN" sz="1400" dirty="0">
                <a:solidFill>
                  <a:schemeClr val="accent4">
                    <a:lumMod val="50000"/>
                  </a:schemeClr>
                </a:solidFill>
                <a:latin typeface="微软雅黑" panose="020B0503020204020204" pitchFamily="34" charset="-122"/>
                <a:ea typeface="微软雅黑" panose="020B0503020204020204" pitchFamily="34" charset="-122"/>
              </a:rPr>
              <a:t>KS</a:t>
            </a:r>
          </a:p>
          <a:p>
            <a:pPr defTabSz="342900"/>
            <a:r>
              <a:rPr lang="en-US" altLang="zh-CN" sz="1400" dirty="0">
                <a:solidFill>
                  <a:schemeClr val="accent4">
                    <a:lumMod val="50000"/>
                  </a:schemeClr>
                </a:solidFill>
                <a:latin typeface="微软雅黑" panose="020B0503020204020204" pitchFamily="34" charset="-122"/>
                <a:ea typeface="微软雅黑" panose="020B0503020204020204" pitchFamily="34" charset="-122"/>
              </a:rPr>
              <a:t>PSI</a:t>
            </a:r>
          </a:p>
          <a:p>
            <a:pPr defTabSz="342900"/>
            <a:r>
              <a:rPr lang="zh-CN" altLang="en-US" sz="1400" dirty="0">
                <a:solidFill>
                  <a:schemeClr val="accent4">
                    <a:lumMod val="50000"/>
                  </a:schemeClr>
                </a:solidFill>
                <a:latin typeface="微软雅黑" panose="020B0503020204020204" pitchFamily="34" charset="-122"/>
                <a:ea typeface="微软雅黑" panose="020B0503020204020204" pitchFamily="34" charset="-122"/>
              </a:rPr>
              <a:t>精确率</a:t>
            </a:r>
            <a:endParaRPr lang="en-US" altLang="zh-CN" sz="1400" dirty="0">
              <a:solidFill>
                <a:schemeClr val="accent4">
                  <a:lumMod val="50000"/>
                </a:schemeClr>
              </a:solidFill>
              <a:latin typeface="微软雅黑" panose="020B0503020204020204" pitchFamily="34" charset="-122"/>
              <a:ea typeface="微软雅黑" panose="020B0503020204020204" pitchFamily="34" charset="-122"/>
            </a:endParaRPr>
          </a:p>
          <a:p>
            <a:pPr defTabSz="342900"/>
            <a:r>
              <a:rPr lang="zh-CN" altLang="en-US" sz="1400" dirty="0">
                <a:solidFill>
                  <a:schemeClr val="accent4">
                    <a:lumMod val="50000"/>
                  </a:schemeClr>
                </a:solidFill>
                <a:latin typeface="微软雅黑" panose="020B0503020204020204" pitchFamily="34" charset="-122"/>
                <a:ea typeface="微软雅黑" panose="020B0503020204020204" pitchFamily="34" charset="-122"/>
              </a:rPr>
              <a:t>召回率</a:t>
            </a:r>
            <a:endParaRPr lang="en-US" altLang="zh-CN" sz="1400" dirty="0">
              <a:solidFill>
                <a:schemeClr val="accent4">
                  <a:lumMod val="50000"/>
                </a:schemeClr>
              </a:solidFill>
              <a:latin typeface="微软雅黑" panose="020B0503020204020204" pitchFamily="34" charset="-122"/>
              <a:ea typeface="微软雅黑" panose="020B0503020204020204" pitchFamily="34" charset="-122"/>
            </a:endParaRPr>
          </a:p>
          <a:p>
            <a:pPr defTabSz="342900"/>
            <a:r>
              <a:rPr lang="en-US" altLang="zh-CN" sz="1400" dirty="0">
                <a:solidFill>
                  <a:schemeClr val="accent4">
                    <a:lumMod val="50000"/>
                  </a:schemeClr>
                </a:solidFill>
                <a:latin typeface="微软雅黑" panose="020B0503020204020204" pitchFamily="34" charset="-122"/>
                <a:ea typeface="微软雅黑" panose="020B0503020204020204" pitchFamily="34" charset="-122"/>
              </a:rPr>
              <a:t>F1-Score</a:t>
            </a:r>
          </a:p>
          <a:p>
            <a:pPr defTabSz="342900"/>
            <a:r>
              <a:rPr lang="en-US" altLang="zh-CN" sz="1400" dirty="0">
                <a:solidFill>
                  <a:schemeClr val="accent4">
                    <a:lumMod val="50000"/>
                  </a:schemeClr>
                </a:solidFill>
                <a:latin typeface="微软雅黑" panose="020B0503020204020204" pitchFamily="34" charset="-122"/>
                <a:ea typeface="微软雅黑" panose="020B0503020204020204" pitchFamily="34" charset="-122"/>
              </a:rPr>
              <a:t>AUC</a:t>
            </a:r>
          </a:p>
          <a:p>
            <a:pPr defTabSz="342900"/>
            <a:r>
              <a:rPr lang="en-US" altLang="zh-CN" sz="1400" dirty="0">
                <a:solidFill>
                  <a:schemeClr val="accent4">
                    <a:lumMod val="50000"/>
                  </a:schemeClr>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733521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D11EB0-4F93-52BD-85AB-7B4654AAD58F}"/>
              </a:ext>
            </a:extLst>
          </p:cNvPr>
          <p:cNvSpPr>
            <a:spLocks noGrp="1"/>
          </p:cNvSpPr>
          <p:nvPr>
            <p:ph type="title"/>
          </p:nvPr>
        </p:nvSpPr>
        <p:spPr/>
        <p:txBody>
          <a:bodyPr/>
          <a:lstStyle/>
          <a:p>
            <a:r>
              <a:rPr kumimoji="1" lang="zh-CN" altLang="en-US" dirty="0"/>
              <a:t>大数据的测试</a:t>
            </a:r>
          </a:p>
        </p:txBody>
      </p:sp>
      <p:pic>
        <p:nvPicPr>
          <p:cNvPr id="4" name="图片 3">
            <a:extLst>
              <a:ext uri="{FF2B5EF4-FFF2-40B4-BE49-F238E27FC236}">
                <a16:creationId xmlns:a16="http://schemas.microsoft.com/office/drawing/2014/main" id="{0224AAF3-5433-DE49-DC2C-92E73A1DCDA0}"/>
              </a:ext>
            </a:extLst>
          </p:cNvPr>
          <p:cNvPicPr>
            <a:picLocks noChangeAspect="1"/>
          </p:cNvPicPr>
          <p:nvPr/>
        </p:nvPicPr>
        <p:blipFill>
          <a:blip r:embed="rId2"/>
          <a:stretch>
            <a:fillRect/>
          </a:stretch>
        </p:blipFill>
        <p:spPr>
          <a:xfrm>
            <a:off x="116272" y="891753"/>
            <a:ext cx="8715512" cy="3207007"/>
          </a:xfrm>
          <a:prstGeom prst="rect">
            <a:avLst/>
          </a:prstGeom>
        </p:spPr>
      </p:pic>
      <p:sp>
        <p:nvSpPr>
          <p:cNvPr id="5" name="矩形 4">
            <a:extLst>
              <a:ext uri="{FF2B5EF4-FFF2-40B4-BE49-F238E27FC236}">
                <a16:creationId xmlns:a16="http://schemas.microsoft.com/office/drawing/2014/main" id="{E4508F35-0350-DD95-592C-435BACB7874A}"/>
              </a:ext>
            </a:extLst>
          </p:cNvPr>
          <p:cNvSpPr/>
          <p:nvPr/>
        </p:nvSpPr>
        <p:spPr>
          <a:xfrm>
            <a:off x="3506743" y="4008665"/>
            <a:ext cx="2517326" cy="715581"/>
          </a:xfrm>
          <a:prstGeom prst="rect">
            <a:avLst/>
          </a:prstGeom>
        </p:spPr>
        <p:txBody>
          <a:bodyPr wrap="square">
            <a:spAutoFit/>
          </a:bodyPr>
          <a:lstStyle/>
          <a:p>
            <a:r>
              <a:rPr kumimoji="1" lang="zh-CN" altLang="en-US" sz="1350" dirty="0"/>
              <a:t>每个节点上的业务逻辑验证</a:t>
            </a:r>
            <a:endParaRPr kumimoji="1" lang="en-US" altLang="zh-CN" sz="1350" dirty="0"/>
          </a:p>
          <a:p>
            <a:r>
              <a:rPr kumimoji="1" lang="zh-CN" altLang="en-US" sz="1350" dirty="0"/>
              <a:t>数据聚合或隔离规则验证</a:t>
            </a:r>
          </a:p>
          <a:p>
            <a:r>
              <a:rPr kumimoji="1" lang="zh-CN" altLang="en-US" sz="1350" dirty="0"/>
              <a:t>生成的键值对验证</a:t>
            </a:r>
          </a:p>
        </p:txBody>
      </p:sp>
      <p:sp>
        <p:nvSpPr>
          <p:cNvPr id="6" name="矩形 5">
            <a:extLst>
              <a:ext uri="{FF2B5EF4-FFF2-40B4-BE49-F238E27FC236}">
                <a16:creationId xmlns:a16="http://schemas.microsoft.com/office/drawing/2014/main" id="{9C334B85-9B91-19B1-A54F-EEEF765F695A}"/>
              </a:ext>
            </a:extLst>
          </p:cNvPr>
          <p:cNvSpPr/>
          <p:nvPr/>
        </p:nvSpPr>
        <p:spPr>
          <a:xfrm>
            <a:off x="819919" y="4112541"/>
            <a:ext cx="2104070" cy="507831"/>
          </a:xfrm>
          <a:prstGeom prst="rect">
            <a:avLst/>
          </a:prstGeom>
        </p:spPr>
        <p:txBody>
          <a:bodyPr wrap="square">
            <a:spAutoFit/>
          </a:bodyPr>
          <a:lstStyle/>
          <a:p>
            <a:r>
              <a:rPr kumimoji="1" lang="zh-CN" altLang="en-US" sz="1350" dirty="0"/>
              <a:t>验证正确的数据被提取并加载到正确的</a:t>
            </a:r>
            <a:r>
              <a:rPr kumimoji="1" lang="en" altLang="zh-CN" sz="1350" dirty="0"/>
              <a:t>HDFS</a:t>
            </a:r>
            <a:r>
              <a:rPr kumimoji="1" lang="zh-CN" altLang="en-US" sz="1350" dirty="0"/>
              <a:t>位置</a:t>
            </a:r>
            <a:endParaRPr kumimoji="1" lang="en-US" altLang="zh-CN" sz="1350" dirty="0"/>
          </a:p>
        </p:txBody>
      </p:sp>
      <p:sp>
        <p:nvSpPr>
          <p:cNvPr id="7" name="矩形 6">
            <a:extLst>
              <a:ext uri="{FF2B5EF4-FFF2-40B4-BE49-F238E27FC236}">
                <a16:creationId xmlns:a16="http://schemas.microsoft.com/office/drawing/2014/main" id="{75F9B5AB-9BD1-6B73-A3A2-D6EE7E4220CB}"/>
              </a:ext>
            </a:extLst>
          </p:cNvPr>
          <p:cNvSpPr/>
          <p:nvPr/>
        </p:nvSpPr>
        <p:spPr>
          <a:xfrm>
            <a:off x="6451337" y="4008665"/>
            <a:ext cx="2180435" cy="715581"/>
          </a:xfrm>
          <a:prstGeom prst="rect">
            <a:avLst/>
          </a:prstGeom>
        </p:spPr>
        <p:txBody>
          <a:bodyPr wrap="square">
            <a:spAutoFit/>
          </a:bodyPr>
          <a:lstStyle/>
          <a:p>
            <a:r>
              <a:rPr kumimoji="1" lang="zh-CN" altLang="en-US" sz="1350" dirty="0"/>
              <a:t>检查转换规则</a:t>
            </a:r>
          </a:p>
          <a:p>
            <a:r>
              <a:rPr kumimoji="1" lang="zh-CN" altLang="en-US" sz="1350" dirty="0"/>
              <a:t>检查数据完整性、一致性</a:t>
            </a:r>
            <a:endParaRPr kumimoji="1" lang="en-US" altLang="zh-CN" sz="1350" dirty="0"/>
          </a:p>
          <a:p>
            <a:r>
              <a:rPr kumimoji="1" lang="en-US" altLang="zh-CN" sz="1350" dirty="0"/>
              <a:t>……</a:t>
            </a:r>
          </a:p>
        </p:txBody>
      </p:sp>
    </p:spTree>
    <p:extLst>
      <p:ext uri="{BB962C8B-B14F-4D97-AF65-F5344CB8AC3E}">
        <p14:creationId xmlns:p14="http://schemas.microsoft.com/office/powerpoint/2010/main" val="20795418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DF154-7E33-5006-8A16-22A1614013DE}"/>
              </a:ext>
            </a:extLst>
          </p:cNvPr>
          <p:cNvSpPr>
            <a:spLocks noGrp="1"/>
          </p:cNvSpPr>
          <p:nvPr>
            <p:ph type="title"/>
          </p:nvPr>
        </p:nvSpPr>
        <p:spPr/>
        <p:txBody>
          <a:bodyPr/>
          <a:lstStyle/>
          <a:p>
            <a:r>
              <a:rPr kumimoji="1" lang="zh-CN" altLang="en-US" dirty="0"/>
              <a:t>示例：可靠性测试</a:t>
            </a:r>
          </a:p>
        </p:txBody>
      </p:sp>
      <p:pic>
        <p:nvPicPr>
          <p:cNvPr id="4" name="图片 3">
            <a:extLst>
              <a:ext uri="{FF2B5EF4-FFF2-40B4-BE49-F238E27FC236}">
                <a16:creationId xmlns:a16="http://schemas.microsoft.com/office/drawing/2014/main" id="{130F11CF-EFD0-58E3-577C-76EA81BA0B62}"/>
              </a:ext>
            </a:extLst>
          </p:cNvPr>
          <p:cNvPicPr>
            <a:picLocks noChangeAspect="1"/>
          </p:cNvPicPr>
          <p:nvPr/>
        </p:nvPicPr>
        <p:blipFill>
          <a:blip r:embed="rId2"/>
          <a:stretch>
            <a:fillRect/>
          </a:stretch>
        </p:blipFill>
        <p:spPr>
          <a:xfrm>
            <a:off x="1434790" y="1290323"/>
            <a:ext cx="6096000" cy="1790700"/>
          </a:xfrm>
          <a:prstGeom prst="rect">
            <a:avLst/>
          </a:prstGeom>
        </p:spPr>
      </p:pic>
      <p:sp>
        <p:nvSpPr>
          <p:cNvPr id="5" name="文本框 4">
            <a:extLst>
              <a:ext uri="{FF2B5EF4-FFF2-40B4-BE49-F238E27FC236}">
                <a16:creationId xmlns:a16="http://schemas.microsoft.com/office/drawing/2014/main" id="{08C20351-DE95-2165-8096-3FBE5024B919}"/>
              </a:ext>
            </a:extLst>
          </p:cNvPr>
          <p:cNvSpPr txBox="1"/>
          <p:nvPr/>
        </p:nvSpPr>
        <p:spPr>
          <a:xfrm>
            <a:off x="1813332" y="3201674"/>
            <a:ext cx="4547420" cy="1077218"/>
          </a:xfrm>
          <a:prstGeom prst="rect">
            <a:avLst/>
          </a:prstGeom>
          <a:noFill/>
        </p:spPr>
        <p:txBody>
          <a:bodyPr wrap="square">
            <a:spAutoFit/>
          </a:bodyPr>
          <a:lstStyle/>
          <a:p>
            <a:r>
              <a:rPr lang="zh-CN" altLang="en-US" sz="1600" dirty="0">
                <a:solidFill>
                  <a:schemeClr val="accent4">
                    <a:lumMod val="50000"/>
                  </a:schemeClr>
                </a:solidFill>
              </a:rPr>
              <a:t>用FGSM方法生成的一个对抗样本。</a:t>
            </a:r>
            <a:endParaRPr lang="en-US" altLang="zh-CN" sz="1600" dirty="0">
              <a:solidFill>
                <a:schemeClr val="accent4">
                  <a:lumMod val="50000"/>
                </a:schemeClr>
              </a:solidFill>
            </a:endParaRPr>
          </a:p>
          <a:p>
            <a:pPr marL="285750" indent="-285750">
              <a:buFont typeface="Arial" panose="020B0604020202020204" pitchFamily="34" charset="0"/>
              <a:buChar char="•"/>
            </a:pPr>
            <a:r>
              <a:rPr lang="zh-CN" altLang="en-US" sz="1600" dirty="0">
                <a:solidFill>
                  <a:schemeClr val="accent4">
                    <a:lumMod val="50000"/>
                  </a:schemeClr>
                </a:solidFill>
              </a:rPr>
              <a:t>左：一张干净图片，被模型正确分类为熊猫</a:t>
            </a:r>
            <a:endParaRPr lang="en-US" altLang="zh-CN" sz="1600" dirty="0">
              <a:solidFill>
                <a:schemeClr val="accent4">
                  <a:lumMod val="50000"/>
                </a:schemeClr>
              </a:solidFill>
            </a:endParaRPr>
          </a:p>
          <a:p>
            <a:pPr marL="285750" indent="-285750">
              <a:buFont typeface="Arial" panose="020B0604020202020204" pitchFamily="34" charset="0"/>
              <a:buChar char="•"/>
            </a:pPr>
            <a:r>
              <a:rPr lang="zh-CN" altLang="en-US" sz="1600" dirty="0">
                <a:solidFill>
                  <a:schemeClr val="accent4">
                    <a:lumMod val="50000"/>
                  </a:schemeClr>
                </a:solidFill>
              </a:rPr>
              <a:t>中：扰动</a:t>
            </a:r>
            <a:endParaRPr lang="en-US" altLang="zh-CN" sz="1600" dirty="0">
              <a:solidFill>
                <a:schemeClr val="accent4">
                  <a:lumMod val="50000"/>
                </a:schemeClr>
              </a:solidFill>
            </a:endParaRPr>
          </a:p>
          <a:p>
            <a:pPr marL="285750" indent="-285750">
              <a:buFont typeface="Arial" panose="020B0604020202020204" pitchFamily="34" charset="0"/>
              <a:buChar char="•"/>
            </a:pPr>
            <a:r>
              <a:rPr lang="zh-CN" altLang="en-US" sz="1600" dirty="0">
                <a:solidFill>
                  <a:schemeClr val="accent4">
                    <a:lumMod val="50000"/>
                  </a:schemeClr>
                </a:solidFill>
              </a:rPr>
              <a:t>右：扰动后的熊猫图片，被模型识别为长臂猿</a:t>
            </a:r>
          </a:p>
        </p:txBody>
      </p:sp>
    </p:spTree>
    <p:extLst>
      <p:ext uri="{BB962C8B-B14F-4D97-AF65-F5344CB8AC3E}">
        <p14:creationId xmlns:p14="http://schemas.microsoft.com/office/powerpoint/2010/main" val="13504441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273947" y="1987998"/>
            <a:ext cx="6596106" cy="830997"/>
          </a:xfrm>
          <a:prstGeom prst="rect">
            <a:avLst/>
          </a:prstGeom>
        </p:spPr>
        <p:txBody>
          <a:bodyPr wrap="square">
            <a:spAutoFit/>
          </a:bodyPr>
          <a:lstStyle/>
          <a:p>
            <a:pPr algn="ctr"/>
            <a:r>
              <a:rPr lang="en-US" altLang="zh-CN" sz="4800" b="1" dirty="0">
                <a:ln w="19050">
                  <a:noFill/>
                </a:ln>
                <a:solidFill>
                  <a:srgbClr val="FFFFFF"/>
                </a:solidFill>
                <a:latin typeface="微软雅黑" panose="020B0503020204020204" charset="-122"/>
                <a:ea typeface="微软雅黑" panose="020B0503020204020204" charset="-122"/>
              </a:rPr>
              <a:t>14.3</a:t>
            </a:r>
            <a:r>
              <a:rPr lang="zh-CN" altLang="en-US" sz="4800" b="1" dirty="0">
                <a:ln w="19050">
                  <a:noFill/>
                </a:ln>
                <a:solidFill>
                  <a:srgbClr val="FFFFFF"/>
                </a:solidFill>
                <a:latin typeface="微软雅黑" panose="020B0503020204020204" charset="-122"/>
                <a:ea typeface="微软雅黑" panose="020B0503020204020204" charset="-122"/>
              </a:rPr>
              <a:t> </a:t>
            </a:r>
            <a:r>
              <a:rPr lang="en-US" altLang="zh-CN" sz="4800" b="1" dirty="0">
                <a:ln w="19050">
                  <a:noFill/>
                </a:ln>
                <a:solidFill>
                  <a:srgbClr val="FFFFFF"/>
                </a:solidFill>
                <a:latin typeface="微软雅黑" panose="020B0503020204020204" charset="-122"/>
                <a:ea typeface="微软雅黑" panose="020B0503020204020204" charset="-122"/>
              </a:rPr>
              <a:t>AI</a:t>
            </a:r>
            <a:r>
              <a:rPr lang="zh-CN" altLang="en-US" sz="4800" b="1" dirty="0">
                <a:ln w="19050">
                  <a:noFill/>
                </a:ln>
                <a:solidFill>
                  <a:srgbClr val="FFFFFF"/>
                </a:solidFill>
                <a:latin typeface="微软雅黑" panose="020B0503020204020204" charset="-122"/>
                <a:ea typeface="微软雅黑" panose="020B0503020204020204" charset="-122"/>
              </a:rPr>
              <a:t>助力软件测试</a:t>
            </a:r>
            <a:endParaRPr lang="zh-CN" altLang="zh-CN" sz="4800" b="1" dirty="0">
              <a:ln w="19050">
                <a:noFill/>
              </a:ln>
              <a:solidFill>
                <a:srgbClr val="FFFFFF"/>
              </a:solidFill>
              <a:latin typeface="微软雅黑" panose="020B0503020204020204" charset="-122"/>
              <a:ea typeface="微软雅黑" panose="020B0503020204020204" charset="-122"/>
            </a:endParaRPr>
          </a:p>
        </p:txBody>
      </p:sp>
      <p:sp>
        <p:nvSpPr>
          <p:cNvPr id="2" name="文本框 1">
            <a:extLst>
              <a:ext uri="{FF2B5EF4-FFF2-40B4-BE49-F238E27FC236}">
                <a16:creationId xmlns:a16="http://schemas.microsoft.com/office/drawing/2014/main" id="{08DFBC27-A2A1-0816-E771-D999F3E650CA}"/>
              </a:ext>
            </a:extLst>
          </p:cNvPr>
          <p:cNvSpPr txBox="1"/>
          <p:nvPr/>
        </p:nvSpPr>
        <p:spPr>
          <a:xfrm>
            <a:off x="2527020" y="2941249"/>
            <a:ext cx="4911748" cy="1907638"/>
          </a:xfrm>
          <a:prstGeom prst="rect">
            <a:avLst/>
          </a:prstGeom>
          <a:noFill/>
        </p:spPr>
        <p:txBody>
          <a:bodyPr wrap="square" rtlCol="0">
            <a:spAutoFit/>
          </a:bodyPr>
          <a:lstStyle/>
          <a:p>
            <a:pPr>
              <a:lnSpc>
                <a:spcPct val="120000"/>
              </a:lnSpc>
            </a:pPr>
            <a:r>
              <a:rPr kumimoji="1" lang="en-US" altLang="zh-CN" sz="2000" dirty="0">
                <a:solidFill>
                  <a:schemeClr val="accent1">
                    <a:lumMod val="75000"/>
                  </a:schemeClr>
                </a:solidFill>
                <a:latin typeface="Microsoft YaHei" panose="020B0503020204020204" pitchFamily="34" charset="-122"/>
                <a:ea typeface="Microsoft YaHei" panose="020B0503020204020204" pitchFamily="34" charset="-122"/>
              </a:rPr>
              <a:t>14.3.1 </a:t>
            </a:r>
            <a:r>
              <a:rPr kumimoji="1" lang="zh-CN" altLang="en-US" sz="2000" dirty="0">
                <a:solidFill>
                  <a:schemeClr val="accent1">
                    <a:lumMod val="75000"/>
                  </a:schemeClr>
                </a:solidFill>
                <a:latin typeface="Microsoft YaHei" panose="020B0503020204020204" pitchFamily="34" charset="-122"/>
                <a:ea typeface="Microsoft YaHei" panose="020B0503020204020204" pitchFamily="34" charset="-122"/>
              </a:rPr>
              <a:t>基于图像识别技术的</a:t>
            </a:r>
            <a:r>
              <a:rPr kumimoji="1" lang="en" altLang="zh-CN" sz="2000" dirty="0">
                <a:solidFill>
                  <a:schemeClr val="accent1">
                    <a:lumMod val="75000"/>
                  </a:schemeClr>
                </a:solidFill>
                <a:latin typeface="Microsoft YaHei" panose="020B0503020204020204" pitchFamily="34" charset="-122"/>
                <a:ea typeface="Microsoft YaHei" panose="020B0503020204020204" pitchFamily="34" charset="-122"/>
              </a:rPr>
              <a:t>UI</a:t>
            </a:r>
            <a:r>
              <a:rPr kumimoji="1" lang="zh-CN" altLang="en-US" sz="2000" dirty="0">
                <a:solidFill>
                  <a:schemeClr val="accent1">
                    <a:lumMod val="75000"/>
                  </a:schemeClr>
                </a:solidFill>
                <a:latin typeface="Microsoft YaHei" panose="020B0503020204020204" pitchFamily="34" charset="-122"/>
                <a:ea typeface="Microsoft YaHei" panose="020B0503020204020204" pitchFamily="34" charset="-122"/>
              </a:rPr>
              <a:t>测试	</a:t>
            </a:r>
            <a:endParaRPr kumimoji="1" lang="en-US" altLang="zh-CN" sz="2000" dirty="0">
              <a:solidFill>
                <a:schemeClr val="accent1">
                  <a:lumMod val="75000"/>
                </a:schemeClr>
              </a:solidFill>
              <a:latin typeface="Microsoft YaHei" panose="020B0503020204020204" pitchFamily="34" charset="-122"/>
              <a:ea typeface="Microsoft YaHei" panose="020B0503020204020204" pitchFamily="34" charset="-122"/>
            </a:endParaRPr>
          </a:p>
          <a:p>
            <a:pPr>
              <a:lnSpc>
                <a:spcPct val="120000"/>
              </a:lnSpc>
            </a:pPr>
            <a:r>
              <a:rPr kumimoji="1" lang="en-US" altLang="zh-CN" sz="2000" dirty="0">
                <a:solidFill>
                  <a:schemeClr val="accent1">
                    <a:lumMod val="75000"/>
                  </a:schemeClr>
                </a:solidFill>
                <a:latin typeface="Microsoft YaHei" panose="020B0503020204020204" pitchFamily="34" charset="-122"/>
                <a:ea typeface="Microsoft YaHei" panose="020B0503020204020204" pitchFamily="34" charset="-122"/>
              </a:rPr>
              <a:t>14.3.2 </a:t>
            </a:r>
            <a:r>
              <a:rPr kumimoji="1" lang="zh-CN" altLang="en-US" sz="2000" dirty="0">
                <a:solidFill>
                  <a:schemeClr val="accent1">
                    <a:lumMod val="75000"/>
                  </a:schemeClr>
                </a:solidFill>
                <a:latin typeface="Microsoft YaHei" panose="020B0503020204020204" pitchFamily="34" charset="-122"/>
                <a:ea typeface="Microsoft YaHei" panose="020B0503020204020204" pitchFamily="34" charset="-122"/>
              </a:rPr>
              <a:t>基于</a:t>
            </a:r>
            <a:r>
              <a:rPr kumimoji="1" lang="en" altLang="zh-CN" sz="2000" dirty="0">
                <a:solidFill>
                  <a:schemeClr val="accent1">
                    <a:lumMod val="75000"/>
                  </a:schemeClr>
                </a:solidFill>
                <a:latin typeface="Microsoft YaHei" panose="020B0503020204020204" pitchFamily="34" charset="-122"/>
                <a:ea typeface="Microsoft YaHei" panose="020B0503020204020204" pitchFamily="34" charset="-122"/>
              </a:rPr>
              <a:t>AI</a:t>
            </a:r>
            <a:r>
              <a:rPr kumimoji="1" lang="zh-CN" altLang="en-US" sz="2000" dirty="0">
                <a:solidFill>
                  <a:schemeClr val="accent1">
                    <a:lumMod val="75000"/>
                  </a:schemeClr>
                </a:solidFill>
                <a:latin typeface="Microsoft YaHei" panose="020B0503020204020204" pitchFamily="34" charset="-122"/>
                <a:ea typeface="Microsoft YaHei" panose="020B0503020204020204" pitchFamily="34" charset="-122"/>
              </a:rPr>
              <a:t>的、全自动化的</a:t>
            </a:r>
            <a:r>
              <a:rPr kumimoji="1" lang="en" altLang="zh-CN" sz="2000" dirty="0">
                <a:solidFill>
                  <a:schemeClr val="accent1">
                    <a:lumMod val="75000"/>
                  </a:schemeClr>
                </a:solidFill>
                <a:latin typeface="Microsoft YaHei" panose="020B0503020204020204" pitchFamily="34" charset="-122"/>
                <a:ea typeface="Microsoft YaHei" panose="020B0503020204020204" pitchFamily="34" charset="-122"/>
              </a:rPr>
              <a:t>API</a:t>
            </a:r>
            <a:r>
              <a:rPr kumimoji="1" lang="zh-CN" altLang="en-US" sz="2000" dirty="0">
                <a:solidFill>
                  <a:schemeClr val="accent1">
                    <a:lumMod val="75000"/>
                  </a:schemeClr>
                </a:solidFill>
                <a:latin typeface="Microsoft YaHei" panose="020B0503020204020204" pitchFamily="34" charset="-122"/>
                <a:ea typeface="Microsoft YaHei" panose="020B0503020204020204" pitchFamily="34" charset="-122"/>
              </a:rPr>
              <a:t>测试</a:t>
            </a:r>
            <a:endParaRPr kumimoji="1" lang="en-US" altLang="zh-CN" sz="2000" dirty="0">
              <a:solidFill>
                <a:schemeClr val="accent1">
                  <a:lumMod val="75000"/>
                </a:schemeClr>
              </a:solidFill>
              <a:latin typeface="Microsoft YaHei" panose="020B0503020204020204" pitchFamily="34" charset="-122"/>
              <a:ea typeface="Microsoft YaHei" panose="020B0503020204020204" pitchFamily="34" charset="-122"/>
            </a:endParaRPr>
          </a:p>
          <a:p>
            <a:pPr>
              <a:lnSpc>
                <a:spcPct val="120000"/>
              </a:lnSpc>
            </a:pPr>
            <a:r>
              <a:rPr kumimoji="1" lang="en-US" altLang="zh-CN" sz="2000" dirty="0">
                <a:solidFill>
                  <a:schemeClr val="accent1">
                    <a:lumMod val="75000"/>
                  </a:schemeClr>
                </a:solidFill>
                <a:latin typeface="Microsoft YaHei" panose="020B0503020204020204" pitchFamily="34" charset="-122"/>
                <a:ea typeface="Microsoft YaHei" panose="020B0503020204020204" pitchFamily="34" charset="-122"/>
              </a:rPr>
              <a:t>14.3.3 </a:t>
            </a:r>
            <a:r>
              <a:rPr kumimoji="1" lang="en" altLang="zh-CN" sz="2000" dirty="0">
                <a:solidFill>
                  <a:schemeClr val="accent1">
                    <a:lumMod val="75000"/>
                  </a:schemeClr>
                </a:solidFill>
                <a:latin typeface="Microsoft YaHei" panose="020B0503020204020204" pitchFamily="34" charset="-122"/>
                <a:ea typeface="Microsoft YaHei" panose="020B0503020204020204" pitchFamily="34" charset="-122"/>
              </a:rPr>
              <a:t>AI</a:t>
            </a:r>
            <a:r>
              <a:rPr kumimoji="1" lang="zh-CN" altLang="en-US" sz="2000" dirty="0">
                <a:solidFill>
                  <a:schemeClr val="accent1">
                    <a:lumMod val="75000"/>
                  </a:schemeClr>
                </a:solidFill>
                <a:latin typeface="Microsoft YaHei" panose="020B0503020204020204" pitchFamily="34" charset="-122"/>
                <a:ea typeface="Microsoft YaHei" panose="020B0503020204020204" pitchFamily="34" charset="-122"/>
              </a:rPr>
              <a:t>助力代码深度分析</a:t>
            </a:r>
            <a:endParaRPr kumimoji="1" lang="en-US" altLang="zh-CN" sz="2000" dirty="0">
              <a:solidFill>
                <a:schemeClr val="accent1">
                  <a:lumMod val="75000"/>
                </a:schemeClr>
              </a:solidFill>
              <a:latin typeface="Microsoft YaHei" panose="020B0503020204020204" pitchFamily="34" charset="-122"/>
              <a:ea typeface="Microsoft YaHei" panose="020B0503020204020204" pitchFamily="34" charset="-122"/>
            </a:endParaRPr>
          </a:p>
          <a:p>
            <a:pPr>
              <a:lnSpc>
                <a:spcPct val="120000"/>
              </a:lnSpc>
            </a:pPr>
            <a:r>
              <a:rPr kumimoji="1" lang="en-US" altLang="zh-CN" sz="2000" dirty="0">
                <a:solidFill>
                  <a:schemeClr val="accent1">
                    <a:lumMod val="75000"/>
                  </a:schemeClr>
                </a:solidFill>
                <a:latin typeface="Microsoft YaHei" panose="020B0503020204020204" pitchFamily="34" charset="-122"/>
                <a:ea typeface="Microsoft YaHei" panose="020B0503020204020204" pitchFamily="34" charset="-122"/>
              </a:rPr>
              <a:t>14.3.4 </a:t>
            </a:r>
            <a:r>
              <a:rPr kumimoji="1" lang="en" altLang="zh-CN" sz="2000" dirty="0">
                <a:solidFill>
                  <a:schemeClr val="accent1">
                    <a:lumMod val="75000"/>
                  </a:schemeClr>
                </a:solidFill>
                <a:latin typeface="Microsoft YaHei" panose="020B0503020204020204" pitchFamily="34" charset="-122"/>
                <a:ea typeface="Microsoft YaHei" panose="020B0503020204020204" pitchFamily="34" charset="-122"/>
              </a:rPr>
              <a:t>AI</a:t>
            </a:r>
            <a:r>
              <a:rPr kumimoji="1" lang="zh-CN" altLang="en-US" sz="2000" dirty="0">
                <a:solidFill>
                  <a:schemeClr val="accent1">
                    <a:lumMod val="75000"/>
                  </a:schemeClr>
                </a:solidFill>
                <a:latin typeface="Microsoft YaHei" panose="020B0503020204020204" pitchFamily="34" charset="-122"/>
                <a:ea typeface="Microsoft YaHei" panose="020B0503020204020204" pitchFamily="34" charset="-122"/>
              </a:rPr>
              <a:t>驱动测试</a:t>
            </a:r>
            <a:endParaRPr kumimoji="1" lang="en-US" altLang="zh-CN" sz="2000" dirty="0">
              <a:solidFill>
                <a:schemeClr val="accent1">
                  <a:lumMod val="75000"/>
                </a:schemeClr>
              </a:solidFill>
              <a:latin typeface="Microsoft YaHei" panose="020B0503020204020204" pitchFamily="34" charset="-122"/>
              <a:ea typeface="Microsoft YaHei" panose="020B0503020204020204" pitchFamily="34" charset="-122"/>
            </a:endParaRPr>
          </a:p>
          <a:p>
            <a:pPr>
              <a:lnSpc>
                <a:spcPct val="120000"/>
              </a:lnSpc>
            </a:pPr>
            <a:r>
              <a:rPr kumimoji="1" lang="en-US" altLang="zh-CN" sz="2000" dirty="0">
                <a:solidFill>
                  <a:schemeClr val="accent1">
                    <a:lumMod val="75000"/>
                  </a:schemeClr>
                </a:solidFill>
                <a:latin typeface="Microsoft YaHei" panose="020B0503020204020204" pitchFamily="34" charset="-122"/>
                <a:ea typeface="Microsoft YaHei" panose="020B0503020204020204" pitchFamily="34" charset="-122"/>
              </a:rPr>
              <a:t>14.3.5 </a:t>
            </a:r>
            <a:r>
              <a:rPr kumimoji="1" lang="en" altLang="zh-CN" sz="2000" dirty="0">
                <a:solidFill>
                  <a:schemeClr val="accent1">
                    <a:lumMod val="75000"/>
                  </a:schemeClr>
                </a:solidFill>
                <a:latin typeface="Microsoft YaHei" panose="020B0503020204020204" pitchFamily="34" charset="-122"/>
                <a:ea typeface="Microsoft YaHei" panose="020B0503020204020204" pitchFamily="34" charset="-122"/>
              </a:rPr>
              <a:t>AI</a:t>
            </a:r>
            <a:r>
              <a:rPr kumimoji="1" lang="zh-CN" altLang="en-US" sz="2000" dirty="0">
                <a:solidFill>
                  <a:schemeClr val="accent1">
                    <a:lumMod val="75000"/>
                  </a:schemeClr>
                </a:solidFill>
                <a:latin typeface="Microsoft YaHei" panose="020B0503020204020204" pitchFamily="34" charset="-122"/>
                <a:ea typeface="Microsoft YaHei" panose="020B0503020204020204" pitchFamily="34" charset="-122"/>
              </a:rPr>
              <a:t>测试工具</a:t>
            </a:r>
            <a:endParaRPr kumimoji="1" lang="en-US" altLang="zh-CN" sz="2000" dirty="0">
              <a:solidFill>
                <a:schemeClr val="accent1">
                  <a:lumMod val="7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073345338"/>
      </p:ext>
    </p:extLst>
  </p:cSld>
  <p:clrMapOvr>
    <a:masterClrMapping/>
  </p:clrMapOvr>
  <p:transition spd="slow">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984E2F-CC6F-A572-C8F6-1CFD5B96E423}"/>
              </a:ext>
            </a:extLst>
          </p:cNvPr>
          <p:cNvSpPr>
            <a:spLocks noGrp="1"/>
          </p:cNvSpPr>
          <p:nvPr>
            <p:ph type="title"/>
          </p:nvPr>
        </p:nvSpPr>
        <p:spPr/>
        <p:txBody>
          <a:bodyPr/>
          <a:lstStyle/>
          <a:p>
            <a:r>
              <a:rPr kumimoji="1" lang="zh-CN" altLang="en-US" dirty="0"/>
              <a:t>测试的智能化</a:t>
            </a:r>
          </a:p>
        </p:txBody>
      </p:sp>
      <p:sp>
        <p:nvSpPr>
          <p:cNvPr id="4" name="文本占位符 15">
            <a:extLst>
              <a:ext uri="{FF2B5EF4-FFF2-40B4-BE49-F238E27FC236}">
                <a16:creationId xmlns:a16="http://schemas.microsoft.com/office/drawing/2014/main" id="{B4FA8FCE-D356-C83D-4F28-DE6A7BF8BC15}"/>
              </a:ext>
            </a:extLst>
          </p:cNvPr>
          <p:cNvSpPr txBox="1">
            <a:spLocks/>
          </p:cNvSpPr>
          <p:nvPr/>
        </p:nvSpPr>
        <p:spPr>
          <a:xfrm>
            <a:off x="907623" y="1278065"/>
            <a:ext cx="7153752" cy="269605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2400" kern="1200" dirty="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2000" kern="1200" dirty="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sz="1215" dirty="0">
              <a:solidFill>
                <a:schemeClr val="bg1"/>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6E9EE4C0-55FC-F6A4-BE84-156198AE7797}"/>
              </a:ext>
            </a:extLst>
          </p:cNvPr>
          <p:cNvSpPr/>
          <p:nvPr/>
        </p:nvSpPr>
        <p:spPr>
          <a:xfrm>
            <a:off x="568190" y="1100759"/>
            <a:ext cx="3838457" cy="3715120"/>
          </a:xfrm>
          <a:prstGeom prst="rect">
            <a:avLst/>
          </a:prstGeom>
        </p:spPr>
        <p:txBody>
          <a:bodyPr wrap="square">
            <a:spAutoFit/>
          </a:bodyPr>
          <a:lstStyle/>
          <a:p>
            <a:pPr marL="308603" indent="-308603" eaLnBrk="0" hangingPunct="0">
              <a:lnSpc>
                <a:spcPct val="120000"/>
              </a:lnSpc>
              <a:spcBef>
                <a:spcPct val="20000"/>
              </a:spcBef>
              <a:buClr>
                <a:schemeClr val="accent1">
                  <a:lumMod val="60000"/>
                  <a:lumOff val="40000"/>
                </a:schemeClr>
              </a:buClr>
              <a:buFont typeface="Wingdings" charset="2"/>
              <a:buChar char="²"/>
              <a:defRPr/>
            </a:pPr>
            <a:r>
              <a:rPr lang="zh-Hans" altLang="en-US" sz="2160" dirty="0">
                <a:solidFill>
                  <a:schemeClr val="tx1">
                    <a:lumMod val="85000"/>
                  </a:schemeClr>
                </a:solidFill>
                <a:latin typeface="微软雅黑" panose="020B0503020204020204" pitchFamily="34" charset="-122"/>
                <a:ea typeface="微软雅黑" panose="020B0503020204020204" pitchFamily="34" charset="-122"/>
              </a:rPr>
              <a:t>智能的单元测试</a:t>
            </a:r>
            <a:endParaRPr lang="en-US" altLang="zh-Hans" sz="2160" dirty="0">
              <a:solidFill>
                <a:schemeClr val="tx1">
                  <a:lumMod val="85000"/>
                </a:schemeClr>
              </a:solidFill>
              <a:latin typeface="微软雅黑" panose="020B0503020204020204" pitchFamily="34" charset="-122"/>
              <a:ea typeface="微软雅黑" panose="020B0503020204020204" pitchFamily="34" charset="-122"/>
            </a:endParaRPr>
          </a:p>
          <a:p>
            <a:pPr marL="308603" indent="-308603" eaLnBrk="0" hangingPunct="0">
              <a:lnSpc>
                <a:spcPct val="120000"/>
              </a:lnSpc>
              <a:spcBef>
                <a:spcPct val="20000"/>
              </a:spcBef>
              <a:buClr>
                <a:schemeClr val="accent1">
                  <a:lumMod val="60000"/>
                  <a:lumOff val="40000"/>
                </a:schemeClr>
              </a:buClr>
              <a:buFont typeface="Wingdings" charset="2"/>
              <a:buChar char="²"/>
              <a:defRPr/>
            </a:pPr>
            <a:r>
              <a:rPr lang="zh-Hans" altLang="en-US" sz="2160" dirty="0">
                <a:solidFill>
                  <a:schemeClr val="tx1">
                    <a:lumMod val="85000"/>
                  </a:schemeClr>
                </a:solidFill>
                <a:latin typeface="微软雅黑" panose="020B0503020204020204" pitchFamily="34" charset="-122"/>
                <a:ea typeface="微软雅黑" panose="020B0503020204020204" pitchFamily="34" charset="-122"/>
              </a:rPr>
              <a:t>智能的</a:t>
            </a:r>
            <a:r>
              <a:rPr lang="en-US" altLang="zh-Hans" sz="2160" dirty="0">
                <a:solidFill>
                  <a:schemeClr val="tx1">
                    <a:lumMod val="85000"/>
                  </a:schemeClr>
                </a:solidFill>
                <a:latin typeface="微软雅黑" panose="020B0503020204020204" pitchFamily="34" charset="-122"/>
                <a:ea typeface="微软雅黑" panose="020B0503020204020204" pitchFamily="34" charset="-122"/>
              </a:rPr>
              <a:t>UI/API</a:t>
            </a:r>
            <a:r>
              <a:rPr lang="zh-Hans" altLang="en-US" sz="2160" dirty="0">
                <a:solidFill>
                  <a:schemeClr val="tx1">
                    <a:lumMod val="85000"/>
                  </a:schemeClr>
                </a:solidFill>
                <a:latin typeface="微软雅黑" panose="020B0503020204020204" pitchFamily="34" charset="-122"/>
                <a:ea typeface="微软雅黑" panose="020B0503020204020204" pitchFamily="34" charset="-122"/>
              </a:rPr>
              <a:t>测试</a:t>
            </a:r>
            <a:endParaRPr lang="en-US" altLang="zh-Hans" sz="2160" dirty="0">
              <a:solidFill>
                <a:schemeClr val="tx1">
                  <a:lumMod val="85000"/>
                </a:schemeClr>
              </a:solidFill>
              <a:latin typeface="微软雅黑" panose="020B0503020204020204" pitchFamily="34" charset="-122"/>
              <a:ea typeface="微软雅黑" panose="020B0503020204020204" pitchFamily="34" charset="-122"/>
            </a:endParaRPr>
          </a:p>
          <a:p>
            <a:pPr marL="308603" indent="-308603" eaLnBrk="0" hangingPunct="0">
              <a:lnSpc>
                <a:spcPct val="120000"/>
              </a:lnSpc>
              <a:spcBef>
                <a:spcPct val="20000"/>
              </a:spcBef>
              <a:buClr>
                <a:schemeClr val="accent1">
                  <a:lumMod val="60000"/>
                  <a:lumOff val="40000"/>
                </a:schemeClr>
              </a:buClr>
              <a:buFont typeface="Wingdings" charset="2"/>
              <a:buChar char="²"/>
              <a:defRPr/>
            </a:pPr>
            <a:r>
              <a:rPr lang="en-US" altLang="zh-CN" sz="2160" dirty="0">
                <a:solidFill>
                  <a:schemeClr val="tx1">
                    <a:lumMod val="85000"/>
                  </a:schemeClr>
                </a:solidFill>
                <a:latin typeface="微软雅黑" panose="020B0503020204020204" pitchFamily="34" charset="-122"/>
                <a:ea typeface="微软雅黑" panose="020B0503020204020204" pitchFamily="34" charset="-122"/>
              </a:rPr>
              <a:t>AI</a:t>
            </a:r>
            <a:r>
              <a:rPr lang="zh-CN" altLang="en-US" sz="2160" dirty="0">
                <a:solidFill>
                  <a:schemeClr val="tx1">
                    <a:lumMod val="85000"/>
                  </a:schemeClr>
                </a:solidFill>
                <a:latin typeface="微软雅黑" panose="020B0503020204020204" pitchFamily="34" charset="-122"/>
                <a:ea typeface="微软雅黑" panose="020B0503020204020204" pitchFamily="34" charset="-122"/>
              </a:rPr>
              <a:t>驱动的脚本</a:t>
            </a:r>
            <a:r>
              <a:rPr lang="zh-Hans" altLang="en-US" sz="2160" dirty="0">
                <a:solidFill>
                  <a:schemeClr val="tx1">
                    <a:lumMod val="85000"/>
                  </a:schemeClr>
                </a:solidFill>
                <a:latin typeface="微软雅黑" panose="020B0503020204020204" pitchFamily="34" charset="-122"/>
                <a:ea typeface="微软雅黑" panose="020B0503020204020204" pitchFamily="34" charset="-122"/>
              </a:rPr>
              <a:t>生成</a:t>
            </a:r>
            <a:endParaRPr lang="en-US" altLang="zh-Hans" sz="2160" dirty="0">
              <a:solidFill>
                <a:schemeClr val="tx1">
                  <a:lumMod val="85000"/>
                </a:schemeClr>
              </a:solidFill>
              <a:latin typeface="微软雅黑" panose="020B0503020204020204" pitchFamily="34" charset="-122"/>
              <a:ea typeface="微软雅黑" panose="020B0503020204020204" pitchFamily="34" charset="-122"/>
            </a:endParaRPr>
          </a:p>
          <a:p>
            <a:pPr marL="308603" indent="-308603" eaLnBrk="0" hangingPunct="0">
              <a:lnSpc>
                <a:spcPct val="120000"/>
              </a:lnSpc>
              <a:spcBef>
                <a:spcPct val="20000"/>
              </a:spcBef>
              <a:buClr>
                <a:schemeClr val="accent1">
                  <a:lumMod val="60000"/>
                  <a:lumOff val="40000"/>
                </a:schemeClr>
              </a:buClr>
              <a:buFont typeface="Wingdings" charset="2"/>
              <a:buChar char="²"/>
              <a:defRPr/>
            </a:pPr>
            <a:r>
              <a:rPr lang="zh-CN" altLang="en-US" sz="2160" dirty="0">
                <a:solidFill>
                  <a:schemeClr val="tx1">
                    <a:lumMod val="85000"/>
                  </a:schemeClr>
                </a:solidFill>
                <a:latin typeface="微软雅黑" panose="020B0503020204020204" pitchFamily="34" charset="-122"/>
                <a:ea typeface="微软雅黑" panose="020B0503020204020204" pitchFamily="34" charset="-122"/>
              </a:rPr>
              <a:t>优化</a:t>
            </a:r>
            <a:r>
              <a:rPr lang="zh-Hans" altLang="en-US" sz="2160" dirty="0">
                <a:solidFill>
                  <a:schemeClr val="tx1">
                    <a:lumMod val="85000"/>
                  </a:schemeClr>
                </a:solidFill>
                <a:latin typeface="微软雅黑" panose="020B0503020204020204" pitchFamily="34" charset="-122"/>
                <a:ea typeface="微软雅黑" panose="020B0503020204020204" pitchFamily="34" charset="-122"/>
              </a:rPr>
              <a:t>或补充</a:t>
            </a:r>
            <a:r>
              <a:rPr lang="zh-CN" altLang="en-US" sz="2160" dirty="0">
                <a:solidFill>
                  <a:schemeClr val="tx1">
                    <a:lumMod val="85000"/>
                  </a:schemeClr>
                </a:solidFill>
                <a:latin typeface="微软雅黑" panose="020B0503020204020204" pitchFamily="34" charset="-122"/>
                <a:ea typeface="微软雅黑" panose="020B0503020204020204" pitchFamily="34" charset="-122"/>
              </a:rPr>
              <a:t>测试</a:t>
            </a:r>
            <a:r>
              <a:rPr lang="zh-Hans" altLang="en-US" sz="2160" dirty="0">
                <a:solidFill>
                  <a:schemeClr val="tx1">
                    <a:lumMod val="85000"/>
                  </a:schemeClr>
                </a:solidFill>
                <a:latin typeface="微软雅黑" panose="020B0503020204020204" pitchFamily="34" charset="-122"/>
                <a:ea typeface="微软雅黑" panose="020B0503020204020204" pitchFamily="34" charset="-122"/>
              </a:rPr>
              <a:t>用例</a:t>
            </a:r>
            <a:endParaRPr lang="en-US" altLang="zh-CN" sz="2160" dirty="0">
              <a:solidFill>
                <a:schemeClr val="tx1">
                  <a:lumMod val="85000"/>
                </a:schemeClr>
              </a:solidFill>
              <a:latin typeface="微软雅黑" panose="020B0503020204020204" pitchFamily="34" charset="-122"/>
              <a:ea typeface="微软雅黑" panose="020B0503020204020204" pitchFamily="34" charset="-122"/>
            </a:endParaRPr>
          </a:p>
          <a:p>
            <a:pPr marL="308603" indent="-308603" eaLnBrk="0" hangingPunct="0">
              <a:lnSpc>
                <a:spcPct val="120000"/>
              </a:lnSpc>
              <a:spcBef>
                <a:spcPct val="20000"/>
              </a:spcBef>
              <a:buClr>
                <a:schemeClr val="accent1">
                  <a:lumMod val="60000"/>
                  <a:lumOff val="40000"/>
                </a:schemeClr>
              </a:buClr>
              <a:buFont typeface="Wingdings" charset="2"/>
              <a:buChar char="²"/>
              <a:defRPr/>
            </a:pPr>
            <a:r>
              <a:rPr lang="zh-CN" altLang="en-US" sz="2160" dirty="0">
                <a:solidFill>
                  <a:schemeClr val="tx1">
                    <a:lumMod val="85000"/>
                  </a:schemeClr>
                </a:solidFill>
                <a:latin typeface="微软雅黑" panose="020B0503020204020204" pitchFamily="34" charset="-122"/>
                <a:ea typeface="微软雅黑" panose="020B0503020204020204" pitchFamily="34" charset="-122"/>
              </a:rPr>
              <a:t>质量风险评估的自我调整</a:t>
            </a:r>
            <a:endParaRPr lang="en-US" altLang="zh-CN" sz="2160" dirty="0">
              <a:solidFill>
                <a:schemeClr val="tx1">
                  <a:lumMod val="85000"/>
                </a:schemeClr>
              </a:solidFill>
              <a:latin typeface="微软雅黑" panose="020B0503020204020204" pitchFamily="34" charset="-122"/>
              <a:ea typeface="微软雅黑" panose="020B0503020204020204" pitchFamily="34" charset="-122"/>
            </a:endParaRPr>
          </a:p>
          <a:p>
            <a:pPr marL="308603" indent="-308603" eaLnBrk="0" hangingPunct="0">
              <a:lnSpc>
                <a:spcPct val="120000"/>
              </a:lnSpc>
              <a:spcBef>
                <a:spcPct val="20000"/>
              </a:spcBef>
              <a:buClr>
                <a:schemeClr val="accent1">
                  <a:lumMod val="60000"/>
                  <a:lumOff val="40000"/>
                </a:schemeClr>
              </a:buClr>
              <a:buFont typeface="Wingdings" charset="2"/>
              <a:buChar char="²"/>
              <a:defRPr/>
            </a:pPr>
            <a:r>
              <a:rPr lang="zh-CN" altLang="en-US" sz="2160" dirty="0">
                <a:solidFill>
                  <a:schemeClr val="tx1">
                    <a:lumMod val="85000"/>
                  </a:schemeClr>
                </a:solidFill>
                <a:latin typeface="微软雅黑" panose="020B0503020204020204" pitchFamily="34" charset="-122"/>
                <a:ea typeface="微软雅黑" panose="020B0503020204020204" pitchFamily="34" charset="-122"/>
              </a:rPr>
              <a:t>缺陷诊断机器人（</a:t>
            </a:r>
            <a:r>
              <a:rPr lang="en-US" altLang="zh-CN" sz="2160" dirty="0">
                <a:solidFill>
                  <a:schemeClr val="tx1">
                    <a:lumMod val="85000"/>
                  </a:schemeClr>
                </a:solidFill>
                <a:latin typeface="微软雅黑" panose="020B0503020204020204" pitchFamily="34" charset="-122"/>
                <a:ea typeface="微软雅黑" panose="020B0503020204020204" pitchFamily="34" charset="-122"/>
              </a:rPr>
              <a:t>DDB</a:t>
            </a:r>
            <a:r>
              <a:rPr lang="zh-CN" altLang="en-US" sz="2160" dirty="0">
                <a:solidFill>
                  <a:schemeClr val="tx1">
                    <a:lumMod val="85000"/>
                  </a:schemeClr>
                </a:solidFill>
                <a:latin typeface="微软雅黑" panose="020B0503020204020204" pitchFamily="34" charset="-122"/>
                <a:ea typeface="微软雅黑" panose="020B0503020204020204" pitchFamily="34" charset="-122"/>
              </a:rPr>
              <a:t>）</a:t>
            </a:r>
            <a:endParaRPr lang="en-US" altLang="zh-CN" sz="2160" dirty="0">
              <a:solidFill>
                <a:schemeClr val="tx1">
                  <a:lumMod val="85000"/>
                </a:schemeClr>
              </a:solidFill>
              <a:latin typeface="微软雅黑" panose="020B0503020204020204" pitchFamily="34" charset="-122"/>
              <a:ea typeface="微软雅黑" panose="020B0503020204020204" pitchFamily="34" charset="-122"/>
            </a:endParaRPr>
          </a:p>
          <a:p>
            <a:pPr marL="308603" indent="-308603" eaLnBrk="0" hangingPunct="0">
              <a:lnSpc>
                <a:spcPct val="120000"/>
              </a:lnSpc>
              <a:spcBef>
                <a:spcPct val="20000"/>
              </a:spcBef>
              <a:buClr>
                <a:schemeClr val="accent1">
                  <a:lumMod val="60000"/>
                  <a:lumOff val="40000"/>
                </a:schemeClr>
              </a:buClr>
              <a:buFont typeface="Wingdings" charset="2"/>
              <a:buChar char="²"/>
              <a:defRPr/>
            </a:pPr>
            <a:r>
              <a:rPr lang="zh-CN" altLang="en-US" sz="2160" dirty="0">
                <a:solidFill>
                  <a:schemeClr val="tx1">
                    <a:lumMod val="85000"/>
                  </a:schemeClr>
                </a:solidFill>
                <a:latin typeface="微软雅黑" panose="020B0503020204020204" pitchFamily="34" charset="-122"/>
                <a:ea typeface="微软雅黑" panose="020B0503020204020204" pitchFamily="34" charset="-122"/>
              </a:rPr>
              <a:t>测试环境的</a:t>
            </a:r>
            <a:r>
              <a:rPr lang="zh-Hans" altLang="en-US" sz="2160" dirty="0">
                <a:solidFill>
                  <a:schemeClr val="tx1">
                    <a:lumMod val="85000"/>
                  </a:schemeClr>
                </a:solidFill>
                <a:latin typeface="微软雅黑" panose="020B0503020204020204" pitchFamily="34" charset="-122"/>
                <a:ea typeface="微软雅黑" panose="020B0503020204020204" pitchFamily="34" charset="-122"/>
              </a:rPr>
              <a:t>智能</a:t>
            </a:r>
            <a:r>
              <a:rPr lang="zh-CN" altLang="en-US" sz="2160" dirty="0">
                <a:solidFill>
                  <a:schemeClr val="tx1">
                    <a:lumMod val="85000"/>
                  </a:schemeClr>
                </a:solidFill>
                <a:latin typeface="微软雅黑" panose="020B0503020204020204" pitchFamily="34" charset="-122"/>
                <a:ea typeface="微软雅黑" panose="020B0503020204020204" pitchFamily="34" charset="-122"/>
              </a:rPr>
              <a:t>运维</a:t>
            </a:r>
            <a:endParaRPr lang="en-US" altLang="zh-CN" sz="2160" dirty="0">
              <a:solidFill>
                <a:schemeClr val="tx1">
                  <a:lumMod val="85000"/>
                </a:schemeClr>
              </a:solidFill>
              <a:latin typeface="微软雅黑" panose="020B0503020204020204" pitchFamily="34" charset="-122"/>
              <a:ea typeface="微软雅黑" panose="020B0503020204020204" pitchFamily="34" charset="-122"/>
            </a:endParaRPr>
          </a:p>
          <a:p>
            <a:pPr marL="308603" indent="-308603" eaLnBrk="0" hangingPunct="0">
              <a:lnSpc>
                <a:spcPct val="120000"/>
              </a:lnSpc>
              <a:spcBef>
                <a:spcPct val="20000"/>
              </a:spcBef>
              <a:buClr>
                <a:schemeClr val="accent1">
                  <a:lumMod val="60000"/>
                  <a:lumOff val="40000"/>
                </a:schemeClr>
              </a:buClr>
              <a:buFont typeface="Wingdings" charset="2"/>
              <a:buChar char="²"/>
              <a:defRPr/>
            </a:pPr>
            <a:r>
              <a:rPr lang="en-US" altLang="zh-CN" sz="2160" dirty="0">
                <a:solidFill>
                  <a:schemeClr val="tx1">
                    <a:lumMod val="85000"/>
                  </a:schemeClr>
                </a:solidFill>
                <a:latin typeface="微软雅黑" panose="020B0503020204020204" pitchFamily="34" charset="-122"/>
                <a:ea typeface="微软雅黑" panose="020B0503020204020204" pitchFamily="34" charset="-122"/>
              </a:rPr>
              <a:t>……</a:t>
            </a:r>
            <a:endParaRPr lang="zh-CN" altLang="en-US" sz="2160" dirty="0">
              <a:solidFill>
                <a:schemeClr val="tx1">
                  <a:lumMod val="85000"/>
                </a:schemeClr>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311DBE4C-CF31-4119-16BA-5DDEDF6537A7}"/>
              </a:ext>
            </a:extLst>
          </p:cNvPr>
          <p:cNvSpPr/>
          <p:nvPr/>
        </p:nvSpPr>
        <p:spPr>
          <a:xfrm>
            <a:off x="5316462" y="4443932"/>
            <a:ext cx="2596929" cy="341632"/>
          </a:xfrm>
          <a:prstGeom prst="rect">
            <a:avLst/>
          </a:prstGeom>
        </p:spPr>
        <p:txBody>
          <a:bodyPr wrap="none">
            <a:spAutoFit/>
          </a:bodyPr>
          <a:lstStyle/>
          <a:p>
            <a:r>
              <a:rPr lang="en-US" altLang="zh-CN" sz="1620" dirty="0">
                <a:solidFill>
                  <a:schemeClr val="accent1">
                    <a:lumMod val="40000"/>
                    <a:lumOff val="60000"/>
                  </a:schemeClr>
                </a:solidFill>
                <a:latin typeface="微软雅黑" panose="020B0503020204020204" pitchFamily="34" charset="-122"/>
                <a:ea typeface="微软雅黑" panose="020B0503020204020204" pitchFamily="34" charset="-122"/>
              </a:rPr>
              <a:t>Test smarter, not harder </a:t>
            </a:r>
            <a:endParaRPr lang="zh-CN" altLang="en-US" sz="1620" dirty="0">
              <a:solidFill>
                <a:schemeClr val="accent1">
                  <a:lumMod val="40000"/>
                  <a:lumOff val="60000"/>
                </a:schemeClr>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E2D90DDE-3CBA-1A11-DF6E-1524F10A7395}"/>
              </a:ext>
            </a:extLst>
          </p:cNvPr>
          <p:cNvPicPr>
            <a:picLocks noChangeAspect="1"/>
          </p:cNvPicPr>
          <p:nvPr/>
        </p:nvPicPr>
        <p:blipFill>
          <a:blip r:embed="rId2"/>
          <a:stretch>
            <a:fillRect/>
          </a:stretch>
        </p:blipFill>
        <p:spPr>
          <a:xfrm>
            <a:off x="4266901" y="2706907"/>
            <a:ext cx="4151903" cy="1541044"/>
          </a:xfrm>
          <a:prstGeom prst="rect">
            <a:avLst/>
          </a:prstGeom>
        </p:spPr>
      </p:pic>
      <p:pic>
        <p:nvPicPr>
          <p:cNvPr id="8" name="图片 7">
            <a:extLst>
              <a:ext uri="{FF2B5EF4-FFF2-40B4-BE49-F238E27FC236}">
                <a16:creationId xmlns:a16="http://schemas.microsoft.com/office/drawing/2014/main" id="{ACC4D815-670F-35FD-1EBA-5878D79AA59F}"/>
              </a:ext>
            </a:extLst>
          </p:cNvPr>
          <p:cNvPicPr>
            <a:picLocks noChangeAspect="1"/>
          </p:cNvPicPr>
          <p:nvPr/>
        </p:nvPicPr>
        <p:blipFill>
          <a:blip r:embed="rId3"/>
          <a:stretch>
            <a:fillRect/>
          </a:stretch>
        </p:blipFill>
        <p:spPr>
          <a:xfrm>
            <a:off x="4266900" y="1243715"/>
            <a:ext cx="1697128" cy="1375623"/>
          </a:xfrm>
          <a:prstGeom prst="rect">
            <a:avLst/>
          </a:prstGeom>
        </p:spPr>
      </p:pic>
      <p:pic>
        <p:nvPicPr>
          <p:cNvPr id="9" name="图片 8">
            <a:extLst>
              <a:ext uri="{FF2B5EF4-FFF2-40B4-BE49-F238E27FC236}">
                <a16:creationId xmlns:a16="http://schemas.microsoft.com/office/drawing/2014/main" id="{FC1C1DB0-F147-E579-8080-2763D2E68242}"/>
              </a:ext>
            </a:extLst>
          </p:cNvPr>
          <p:cNvPicPr>
            <a:picLocks noChangeAspect="1"/>
          </p:cNvPicPr>
          <p:nvPr/>
        </p:nvPicPr>
        <p:blipFill>
          <a:blip r:embed="rId4"/>
          <a:stretch>
            <a:fillRect/>
          </a:stretch>
        </p:blipFill>
        <p:spPr>
          <a:xfrm>
            <a:off x="6036933" y="1243715"/>
            <a:ext cx="2363297" cy="1363238"/>
          </a:xfrm>
          <a:prstGeom prst="rect">
            <a:avLst/>
          </a:prstGeom>
        </p:spPr>
      </p:pic>
      <p:sp>
        <p:nvSpPr>
          <p:cNvPr id="10" name="矩形 9">
            <a:extLst>
              <a:ext uri="{FF2B5EF4-FFF2-40B4-BE49-F238E27FC236}">
                <a16:creationId xmlns:a16="http://schemas.microsoft.com/office/drawing/2014/main" id="{599B6B77-DBF7-DBB4-1827-DDA753E9719C}"/>
              </a:ext>
            </a:extLst>
          </p:cNvPr>
          <p:cNvSpPr/>
          <p:nvPr/>
        </p:nvSpPr>
        <p:spPr>
          <a:xfrm>
            <a:off x="5738530" y="2706907"/>
            <a:ext cx="2680274" cy="840230"/>
          </a:xfrm>
          <a:prstGeom prst="rect">
            <a:avLst/>
          </a:prstGeom>
        </p:spPr>
        <p:txBody>
          <a:bodyPr wrap="square">
            <a:spAutoFit/>
          </a:bodyPr>
          <a:lstStyle/>
          <a:p>
            <a:r>
              <a:rPr lang="zh-CN" altLang="en-US" sz="1620" dirty="0">
                <a:solidFill>
                  <a:schemeClr val="accent1">
                    <a:lumMod val="40000"/>
                    <a:lumOff val="60000"/>
                  </a:schemeClr>
                </a:solidFill>
                <a:latin typeface="微软雅黑" panose="020B0503020204020204" pitchFamily="34" charset="-122"/>
                <a:ea typeface="微软雅黑" panose="020B0503020204020204" pitchFamily="34" charset="-122"/>
              </a:rPr>
              <a:t>Applitools、Appvance IQ、</a:t>
            </a:r>
            <a:endParaRPr lang="en-US" altLang="zh-CN" sz="1620" dirty="0">
              <a:solidFill>
                <a:schemeClr val="accent1">
                  <a:lumMod val="40000"/>
                  <a:lumOff val="60000"/>
                </a:schemeClr>
              </a:solidFill>
              <a:latin typeface="微软雅黑" panose="020B0503020204020204" pitchFamily="34" charset="-122"/>
              <a:ea typeface="微软雅黑" panose="020B0503020204020204" pitchFamily="34" charset="-122"/>
            </a:endParaRPr>
          </a:p>
          <a:p>
            <a:r>
              <a:rPr lang="zh-CN" altLang="en-US" sz="1620" dirty="0">
                <a:solidFill>
                  <a:schemeClr val="accent1">
                    <a:lumMod val="40000"/>
                    <a:lumOff val="60000"/>
                  </a:schemeClr>
                </a:solidFill>
                <a:latin typeface="微软雅黑" panose="020B0503020204020204" pitchFamily="34" charset="-122"/>
                <a:ea typeface="微软雅黑" panose="020B0503020204020204" pitchFamily="34" charset="-122"/>
              </a:rPr>
              <a:t>Eggplant AI、Test.AI、</a:t>
            </a:r>
            <a:endParaRPr lang="en-US" altLang="zh-CN" sz="1620" dirty="0">
              <a:solidFill>
                <a:schemeClr val="accent1">
                  <a:lumMod val="40000"/>
                  <a:lumOff val="60000"/>
                </a:schemeClr>
              </a:solidFill>
              <a:latin typeface="微软雅黑" panose="020B0503020204020204" pitchFamily="34" charset="-122"/>
              <a:ea typeface="微软雅黑" panose="020B0503020204020204" pitchFamily="34" charset="-122"/>
            </a:endParaRPr>
          </a:p>
          <a:p>
            <a:r>
              <a:rPr lang="zh-CN" altLang="en-US" sz="1620" dirty="0">
                <a:solidFill>
                  <a:schemeClr val="accent1">
                    <a:lumMod val="40000"/>
                    <a:lumOff val="60000"/>
                  </a:schemeClr>
                </a:solidFill>
                <a:latin typeface="微软雅黑" panose="020B0503020204020204" pitchFamily="34" charset="-122"/>
                <a:ea typeface="微软雅黑" panose="020B0503020204020204" pitchFamily="34" charset="-122"/>
              </a:rPr>
              <a:t>Functionize</a:t>
            </a:r>
            <a:r>
              <a:rPr lang="en-US" altLang="zh-CN" sz="1620" dirty="0">
                <a:solidFill>
                  <a:schemeClr val="accent1">
                    <a:lumMod val="40000"/>
                    <a:lumOff val="60000"/>
                  </a:schemeClr>
                </a:solidFill>
                <a:latin typeface="微软雅黑" panose="020B0503020204020204" pitchFamily="34" charset="-122"/>
                <a:ea typeface="微软雅黑" panose="020B0503020204020204" pitchFamily="34" charset="-122"/>
              </a:rPr>
              <a:t>……</a:t>
            </a:r>
            <a:endParaRPr lang="zh-CN" altLang="en-US" sz="1620" dirty="0">
              <a:solidFill>
                <a:schemeClr val="accent1">
                  <a:lumMod val="40000"/>
                  <a:lumOff val="6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599005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BE8702-F161-9012-2960-030F459B7B3F}"/>
              </a:ext>
            </a:extLst>
          </p:cNvPr>
          <p:cNvSpPr>
            <a:spLocks noGrp="1"/>
          </p:cNvSpPr>
          <p:nvPr>
            <p:ph type="title"/>
          </p:nvPr>
        </p:nvSpPr>
        <p:spPr>
          <a:xfrm>
            <a:off x="466368" y="301736"/>
            <a:ext cx="8161119" cy="523875"/>
          </a:xfrm>
        </p:spPr>
        <p:txBody>
          <a:bodyPr/>
          <a:lstStyle/>
          <a:p>
            <a:r>
              <a:rPr kumimoji="1" lang="en-US" altLang="zh-CN" dirty="0"/>
              <a:t>AI </a:t>
            </a:r>
            <a:r>
              <a:rPr kumimoji="1" lang="zh-CN" altLang="en-US" dirty="0"/>
              <a:t>应案例：</a:t>
            </a:r>
            <a:r>
              <a:rPr kumimoji="1" lang="en-US" altLang="zh-CN" dirty="0" err="1"/>
              <a:t>SikuliX</a:t>
            </a:r>
            <a:endParaRPr kumimoji="1" lang="zh-CN" altLang="en-US" dirty="0"/>
          </a:p>
        </p:txBody>
      </p:sp>
      <p:pic>
        <p:nvPicPr>
          <p:cNvPr id="3" name="图片 2">
            <a:extLst>
              <a:ext uri="{FF2B5EF4-FFF2-40B4-BE49-F238E27FC236}">
                <a16:creationId xmlns:a16="http://schemas.microsoft.com/office/drawing/2014/main" id="{AFE294FE-A4C4-8D8F-4012-E2BBD61D4A63}"/>
              </a:ext>
            </a:extLst>
          </p:cNvPr>
          <p:cNvPicPr>
            <a:picLocks noChangeAspect="1"/>
          </p:cNvPicPr>
          <p:nvPr/>
        </p:nvPicPr>
        <p:blipFill>
          <a:blip r:embed="rId2"/>
          <a:stretch>
            <a:fillRect/>
          </a:stretch>
        </p:blipFill>
        <p:spPr>
          <a:xfrm>
            <a:off x="163261" y="825611"/>
            <a:ext cx="5289917" cy="3682381"/>
          </a:xfrm>
          <a:prstGeom prst="rect">
            <a:avLst/>
          </a:prstGeom>
        </p:spPr>
      </p:pic>
      <p:pic>
        <p:nvPicPr>
          <p:cNvPr id="4" name="图片 3">
            <a:extLst>
              <a:ext uri="{FF2B5EF4-FFF2-40B4-BE49-F238E27FC236}">
                <a16:creationId xmlns:a16="http://schemas.microsoft.com/office/drawing/2014/main" id="{ADFF90A1-D01C-D9F1-D20F-CD4D5631C6E4}"/>
              </a:ext>
            </a:extLst>
          </p:cNvPr>
          <p:cNvPicPr>
            <a:picLocks noChangeAspect="1"/>
          </p:cNvPicPr>
          <p:nvPr/>
        </p:nvPicPr>
        <p:blipFill>
          <a:blip r:embed="rId3"/>
          <a:stretch>
            <a:fillRect/>
          </a:stretch>
        </p:blipFill>
        <p:spPr>
          <a:xfrm>
            <a:off x="5315544" y="907456"/>
            <a:ext cx="3828456" cy="2204460"/>
          </a:xfrm>
          <a:prstGeom prst="rect">
            <a:avLst/>
          </a:prstGeom>
        </p:spPr>
      </p:pic>
      <p:sp>
        <p:nvSpPr>
          <p:cNvPr id="5" name="矩形 4">
            <a:extLst>
              <a:ext uri="{FF2B5EF4-FFF2-40B4-BE49-F238E27FC236}">
                <a16:creationId xmlns:a16="http://schemas.microsoft.com/office/drawing/2014/main" id="{324365D4-E321-E9CF-0A4B-552F07A0706E}"/>
              </a:ext>
            </a:extLst>
          </p:cNvPr>
          <p:cNvSpPr/>
          <p:nvPr/>
        </p:nvSpPr>
        <p:spPr>
          <a:xfrm>
            <a:off x="163261" y="4637800"/>
            <a:ext cx="2569934" cy="338554"/>
          </a:xfrm>
          <a:prstGeom prst="rect">
            <a:avLst/>
          </a:prstGeom>
        </p:spPr>
        <p:txBody>
          <a:bodyPr wrap="none">
            <a:spAutoFit/>
          </a:bodyPr>
          <a:lstStyle/>
          <a:p>
            <a:r>
              <a:rPr kumimoji="1" lang="en-US" altLang="zh-CN" sz="1600" dirty="0"/>
              <a:t>https://</a:t>
            </a:r>
            <a:r>
              <a:rPr kumimoji="1" lang="en-US" altLang="zh-CN" sz="1600" dirty="0" err="1"/>
              <a:t>github.com</a:t>
            </a:r>
            <a:r>
              <a:rPr kumimoji="1" lang="en-US" altLang="zh-CN" sz="1600" dirty="0"/>
              <a:t>/</a:t>
            </a:r>
            <a:r>
              <a:rPr kumimoji="1" lang="en-US" altLang="zh-CN" sz="1600" dirty="0" err="1"/>
              <a:t>RaiMan</a:t>
            </a:r>
            <a:endParaRPr lang="zh-CN" altLang="en-US" sz="1600" dirty="0"/>
          </a:p>
        </p:txBody>
      </p:sp>
      <p:sp>
        <p:nvSpPr>
          <p:cNvPr id="6" name="矩形 5">
            <a:extLst>
              <a:ext uri="{FF2B5EF4-FFF2-40B4-BE49-F238E27FC236}">
                <a16:creationId xmlns:a16="http://schemas.microsoft.com/office/drawing/2014/main" id="{BB7E7132-ADC5-662E-C3DB-06263868C70D}"/>
              </a:ext>
            </a:extLst>
          </p:cNvPr>
          <p:cNvSpPr/>
          <p:nvPr/>
        </p:nvSpPr>
        <p:spPr>
          <a:xfrm>
            <a:off x="5533797" y="3964482"/>
            <a:ext cx="3610203" cy="830997"/>
          </a:xfrm>
          <a:prstGeom prst="rect">
            <a:avLst/>
          </a:prstGeom>
        </p:spPr>
        <p:txBody>
          <a:bodyPr wrap="square">
            <a:spAutoFit/>
          </a:bodyPr>
          <a:lstStyle/>
          <a:p>
            <a:r>
              <a:rPr lang="en-US" altLang="zh-CN" sz="1600" dirty="0">
                <a:solidFill>
                  <a:srgbClr val="24292E"/>
                </a:solidFill>
                <a:latin typeface="Arial" panose="020B0604020202020204" pitchFamily="34" charset="0"/>
                <a:cs typeface="Arial" panose="020B0604020202020204" pitchFamily="34" charset="0"/>
              </a:rPr>
              <a:t>Implement the API completely as a REST-API backed by a server running on the target machine</a:t>
            </a:r>
            <a:endParaRPr lang="zh-CN" altLang="en-US" sz="1600" dirty="0">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9D5420FA-9939-093C-DA0E-82A6BC093305}"/>
              </a:ext>
            </a:extLst>
          </p:cNvPr>
          <p:cNvSpPr txBox="1"/>
          <p:nvPr/>
        </p:nvSpPr>
        <p:spPr>
          <a:xfrm>
            <a:off x="5658404" y="3357361"/>
            <a:ext cx="2969083" cy="461665"/>
          </a:xfrm>
          <a:prstGeom prst="rect">
            <a:avLst/>
          </a:prstGeom>
          <a:noFill/>
        </p:spPr>
        <p:txBody>
          <a:bodyPr wrap="none" rtlCol="0">
            <a:spAutoFit/>
          </a:bodyPr>
          <a:lstStyle/>
          <a:p>
            <a:r>
              <a:rPr kumimoji="1" lang="en-US" altLang="zh-CN" dirty="0"/>
              <a:t>SikuliX1</a:t>
            </a:r>
            <a:r>
              <a:rPr kumimoji="1" lang="zh-CN" altLang="en-US" dirty="0"/>
              <a:t> </a:t>
            </a:r>
            <a:r>
              <a:rPr kumimoji="1" lang="en-US" altLang="zh-CN" dirty="0">
                <a:sym typeface="Wingdings" pitchFamily="2" charset="2"/>
              </a:rPr>
              <a:t> </a:t>
            </a:r>
            <a:r>
              <a:rPr kumimoji="1" lang="en-US" altLang="zh-CN" dirty="0" err="1">
                <a:sym typeface="Wingdings" pitchFamily="2" charset="2"/>
              </a:rPr>
              <a:t>SikuliNG</a:t>
            </a:r>
            <a:endParaRPr kumimoji="1" lang="zh-CN" altLang="en-US" dirty="0"/>
          </a:p>
        </p:txBody>
      </p:sp>
    </p:spTree>
    <p:extLst>
      <p:ext uri="{BB962C8B-B14F-4D97-AF65-F5344CB8AC3E}">
        <p14:creationId xmlns:p14="http://schemas.microsoft.com/office/powerpoint/2010/main" val="28065590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3C1F03-2B1D-5FAA-4740-8F251E65488D}"/>
              </a:ext>
            </a:extLst>
          </p:cNvPr>
          <p:cNvSpPr>
            <a:spLocks noGrp="1"/>
          </p:cNvSpPr>
          <p:nvPr>
            <p:ph type="title"/>
          </p:nvPr>
        </p:nvSpPr>
        <p:spPr/>
        <p:txBody>
          <a:bodyPr/>
          <a:lstStyle/>
          <a:p>
            <a:r>
              <a:rPr kumimoji="1" lang="en-US" altLang="zh-CN" dirty="0"/>
              <a:t>AI </a:t>
            </a:r>
            <a:r>
              <a:rPr kumimoji="1" lang="zh-CN" altLang="en-US" dirty="0"/>
              <a:t>应用案例：目标检测技术</a:t>
            </a:r>
          </a:p>
        </p:txBody>
      </p:sp>
      <p:pic>
        <p:nvPicPr>
          <p:cNvPr id="5" name="图片 4">
            <a:extLst>
              <a:ext uri="{FF2B5EF4-FFF2-40B4-BE49-F238E27FC236}">
                <a16:creationId xmlns:a16="http://schemas.microsoft.com/office/drawing/2014/main" id="{36C00AA6-6626-38A0-B27A-73D1AEEBE531}"/>
              </a:ext>
            </a:extLst>
          </p:cNvPr>
          <p:cNvPicPr>
            <a:picLocks noChangeAspect="1"/>
          </p:cNvPicPr>
          <p:nvPr/>
        </p:nvPicPr>
        <p:blipFill>
          <a:blip r:embed="rId2"/>
          <a:stretch>
            <a:fillRect/>
          </a:stretch>
        </p:blipFill>
        <p:spPr>
          <a:xfrm>
            <a:off x="73478" y="960372"/>
            <a:ext cx="5579393" cy="3222755"/>
          </a:xfrm>
          <a:prstGeom prst="rect">
            <a:avLst/>
          </a:prstGeom>
          <a:ln>
            <a:solidFill>
              <a:schemeClr val="accent2">
                <a:lumMod val="60000"/>
                <a:lumOff val="40000"/>
              </a:schemeClr>
            </a:solidFill>
          </a:ln>
        </p:spPr>
      </p:pic>
      <p:pic>
        <p:nvPicPr>
          <p:cNvPr id="6" name="图片 5">
            <a:extLst>
              <a:ext uri="{FF2B5EF4-FFF2-40B4-BE49-F238E27FC236}">
                <a16:creationId xmlns:a16="http://schemas.microsoft.com/office/drawing/2014/main" id="{229E0911-31AC-E190-EF69-BA10AC7CA173}"/>
              </a:ext>
            </a:extLst>
          </p:cNvPr>
          <p:cNvPicPr>
            <a:picLocks noChangeAspect="1"/>
          </p:cNvPicPr>
          <p:nvPr/>
        </p:nvPicPr>
        <p:blipFill>
          <a:blip r:embed="rId3"/>
          <a:stretch>
            <a:fillRect/>
          </a:stretch>
        </p:blipFill>
        <p:spPr>
          <a:xfrm>
            <a:off x="4613743" y="2153968"/>
            <a:ext cx="4456779" cy="2397329"/>
          </a:xfrm>
          <a:prstGeom prst="rect">
            <a:avLst/>
          </a:prstGeom>
          <a:ln>
            <a:solidFill>
              <a:schemeClr val="accent2">
                <a:lumMod val="60000"/>
                <a:lumOff val="40000"/>
              </a:schemeClr>
            </a:solidFill>
          </a:ln>
        </p:spPr>
      </p:pic>
    </p:spTree>
    <p:extLst>
      <p:ext uri="{BB962C8B-B14F-4D97-AF65-F5344CB8AC3E}">
        <p14:creationId xmlns:p14="http://schemas.microsoft.com/office/powerpoint/2010/main" val="39822117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E5B1C8DD-FD78-B753-7EA7-D9E2289295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8969" y="523455"/>
            <a:ext cx="5490568" cy="409658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DD410062-CF77-CC59-B39A-C85E80591B44}"/>
              </a:ext>
            </a:extLst>
          </p:cNvPr>
          <p:cNvSpPr>
            <a:spLocks noGrp="1"/>
          </p:cNvSpPr>
          <p:nvPr>
            <p:ph type="title"/>
          </p:nvPr>
        </p:nvSpPr>
        <p:spPr>
          <a:xfrm>
            <a:off x="582038" y="280792"/>
            <a:ext cx="3557343" cy="523875"/>
          </a:xfrm>
        </p:spPr>
        <p:txBody>
          <a:bodyPr/>
          <a:lstStyle/>
          <a:p>
            <a:r>
              <a:rPr kumimoji="1" lang="en-US" altLang="zh-CN" dirty="0"/>
              <a:t>AI</a:t>
            </a:r>
            <a:r>
              <a:rPr kumimoji="1" lang="zh-CN" altLang="en-US" dirty="0"/>
              <a:t>驱动的智能测试</a:t>
            </a:r>
          </a:p>
        </p:txBody>
      </p:sp>
      <p:sp>
        <p:nvSpPr>
          <p:cNvPr id="6" name="文本框 5">
            <a:extLst>
              <a:ext uri="{FF2B5EF4-FFF2-40B4-BE49-F238E27FC236}">
                <a16:creationId xmlns:a16="http://schemas.microsoft.com/office/drawing/2014/main" id="{AEDAAD56-5FC9-48EB-F65A-B6FED94606CD}"/>
              </a:ext>
            </a:extLst>
          </p:cNvPr>
          <p:cNvSpPr txBox="1"/>
          <p:nvPr/>
        </p:nvSpPr>
        <p:spPr>
          <a:xfrm>
            <a:off x="324463" y="1175970"/>
            <a:ext cx="2762866" cy="1705403"/>
          </a:xfrm>
          <a:prstGeom prst="rect">
            <a:avLst/>
          </a:prstGeom>
          <a:noFill/>
        </p:spPr>
        <p:txBody>
          <a:bodyPr wrap="square">
            <a:spAutoFit/>
          </a:bodyPr>
          <a:lstStyle/>
          <a:p>
            <a:pPr>
              <a:lnSpc>
                <a:spcPct val="150000"/>
              </a:lnSpc>
            </a:pPr>
            <a:r>
              <a:rPr lang="zh-CN" altLang="en-US" dirty="0">
                <a:solidFill>
                  <a:srgbClr val="0070C0"/>
                </a:solidFill>
                <a:latin typeface="Microsoft YaHei" panose="020B0503020204020204" pitchFamily="34" charset="-122"/>
                <a:ea typeface="Microsoft YaHei" panose="020B0503020204020204" pitchFamily="34" charset="-122"/>
              </a:rPr>
              <a:t>基于游戏图像来开发游戏</a:t>
            </a:r>
            <a:r>
              <a:rPr lang="en" altLang="zh-CN" dirty="0">
                <a:solidFill>
                  <a:srgbClr val="0070C0"/>
                </a:solidFill>
                <a:latin typeface="Microsoft YaHei" panose="020B0503020204020204" pitchFamily="34" charset="-122"/>
                <a:ea typeface="Microsoft YaHei" panose="020B0503020204020204" pitchFamily="34" charset="-122"/>
              </a:rPr>
              <a:t>AI</a:t>
            </a:r>
            <a:r>
              <a:rPr lang="zh-CN" altLang="en-US" dirty="0">
                <a:solidFill>
                  <a:srgbClr val="0070C0"/>
                </a:solidFill>
                <a:latin typeface="Microsoft YaHei" panose="020B0503020204020204" pitchFamily="34" charset="-122"/>
                <a:ea typeface="Microsoft YaHei" panose="020B0503020204020204" pitchFamily="34" charset="-122"/>
              </a:rPr>
              <a:t>的开源工具包，包括</a:t>
            </a:r>
            <a:r>
              <a:rPr lang="en" altLang="zh-CN" dirty="0">
                <a:solidFill>
                  <a:srgbClr val="0070C0"/>
                </a:solidFill>
                <a:latin typeface="Microsoft YaHei" panose="020B0503020204020204" pitchFamily="34" charset="-122"/>
                <a:ea typeface="Microsoft YaHei" panose="020B0503020204020204" pitchFamily="34" charset="-122"/>
              </a:rPr>
              <a:t>UI</a:t>
            </a:r>
            <a:r>
              <a:rPr lang="zh-CN" altLang="en-US" dirty="0">
                <a:solidFill>
                  <a:srgbClr val="0070C0"/>
                </a:solidFill>
                <a:latin typeface="Microsoft YaHei" panose="020B0503020204020204" pitchFamily="34" charset="-122"/>
                <a:ea typeface="Microsoft YaHei" panose="020B0503020204020204" pitchFamily="34" charset="-122"/>
              </a:rPr>
              <a:t>检测、</a:t>
            </a:r>
            <a:r>
              <a:rPr lang="en-US" altLang="zh-CN" dirty="0">
                <a:solidFill>
                  <a:srgbClr val="0070C0"/>
                </a:solidFill>
                <a:latin typeface="Microsoft YaHei" panose="020B0503020204020204" pitchFamily="34" charset="-122"/>
                <a:ea typeface="Microsoft YaHei" panose="020B0503020204020204" pitchFamily="34" charset="-122"/>
              </a:rPr>
              <a:t>UI</a:t>
            </a:r>
            <a:r>
              <a:rPr lang="zh-CN" altLang="en-US" dirty="0">
                <a:solidFill>
                  <a:srgbClr val="0070C0"/>
                </a:solidFill>
                <a:latin typeface="Microsoft YaHei" panose="020B0503020204020204" pitchFamily="34" charset="-122"/>
                <a:ea typeface="Microsoft YaHei" panose="020B0503020204020204" pitchFamily="34" charset="-122"/>
              </a:rPr>
              <a:t>元素识别、</a:t>
            </a:r>
            <a:r>
              <a:rPr lang="en" altLang="zh-CN" dirty="0">
                <a:solidFill>
                  <a:srgbClr val="0070C0"/>
                </a:solidFill>
                <a:latin typeface="Microsoft YaHei" panose="020B0503020204020204" pitchFamily="34" charset="-122"/>
                <a:ea typeface="Microsoft YaHei" panose="020B0503020204020204" pitchFamily="34" charset="-122"/>
              </a:rPr>
              <a:t>AI</a:t>
            </a:r>
            <a:r>
              <a:rPr lang="zh-CN" altLang="en-US" dirty="0">
                <a:solidFill>
                  <a:srgbClr val="0070C0"/>
                </a:solidFill>
                <a:latin typeface="Microsoft YaHei" panose="020B0503020204020204" pitchFamily="34" charset="-122"/>
                <a:ea typeface="Microsoft YaHei" panose="020B0503020204020204" pitchFamily="34" charset="-122"/>
              </a:rPr>
              <a:t>算法等功能</a:t>
            </a:r>
          </a:p>
        </p:txBody>
      </p:sp>
      <p:sp>
        <p:nvSpPr>
          <p:cNvPr id="7" name="矩形 6">
            <a:extLst>
              <a:ext uri="{FF2B5EF4-FFF2-40B4-BE49-F238E27FC236}">
                <a16:creationId xmlns:a16="http://schemas.microsoft.com/office/drawing/2014/main" id="{27C3E24A-5A51-9F5A-3567-F534EBD64501}"/>
              </a:ext>
            </a:extLst>
          </p:cNvPr>
          <p:cNvSpPr/>
          <p:nvPr/>
        </p:nvSpPr>
        <p:spPr>
          <a:xfrm>
            <a:off x="324462" y="3124036"/>
            <a:ext cx="2566983" cy="507831"/>
          </a:xfrm>
          <a:prstGeom prst="rect">
            <a:avLst/>
          </a:prstGeom>
        </p:spPr>
        <p:txBody>
          <a:bodyPr wrap="square">
            <a:spAutoFit/>
          </a:bodyPr>
          <a:lstStyle/>
          <a:p>
            <a:r>
              <a:rPr lang="zh-CN" altLang="en-US" sz="1350" dirty="0"/>
              <a:t>https://wetest.qq.com/product/game_ai_sdk</a:t>
            </a:r>
          </a:p>
        </p:txBody>
      </p:sp>
      <p:sp>
        <p:nvSpPr>
          <p:cNvPr id="8" name="矩形 7">
            <a:extLst>
              <a:ext uri="{FF2B5EF4-FFF2-40B4-BE49-F238E27FC236}">
                <a16:creationId xmlns:a16="http://schemas.microsoft.com/office/drawing/2014/main" id="{5EB79CDE-BB23-A4EC-B17B-F97C3FCBC70C}"/>
              </a:ext>
            </a:extLst>
          </p:cNvPr>
          <p:cNvSpPr/>
          <p:nvPr/>
        </p:nvSpPr>
        <p:spPr>
          <a:xfrm>
            <a:off x="324463" y="3740910"/>
            <a:ext cx="2841524" cy="507831"/>
          </a:xfrm>
          <a:prstGeom prst="rect">
            <a:avLst/>
          </a:prstGeom>
        </p:spPr>
        <p:txBody>
          <a:bodyPr wrap="square">
            <a:spAutoFit/>
          </a:bodyPr>
          <a:lstStyle/>
          <a:p>
            <a:r>
              <a:rPr lang="zh-CN" altLang="en-US" sz="1350" dirty="0"/>
              <a:t>https://github.com/Tencent/GameAISDK/</a:t>
            </a:r>
          </a:p>
        </p:txBody>
      </p:sp>
    </p:spTree>
    <p:extLst>
      <p:ext uri="{BB962C8B-B14F-4D97-AF65-F5344CB8AC3E}">
        <p14:creationId xmlns:p14="http://schemas.microsoft.com/office/powerpoint/2010/main" val="20820667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2A4546-91E8-5117-7505-1C185D1406C5}"/>
              </a:ext>
            </a:extLst>
          </p:cNvPr>
          <p:cNvSpPr>
            <a:spLocks noGrp="1"/>
          </p:cNvSpPr>
          <p:nvPr>
            <p:ph type="title"/>
          </p:nvPr>
        </p:nvSpPr>
        <p:spPr/>
        <p:txBody>
          <a:bodyPr/>
          <a:lstStyle/>
          <a:p>
            <a:r>
              <a:rPr kumimoji="1" lang="en-US" altLang="zh-CN" dirty="0"/>
              <a:t>AI </a:t>
            </a:r>
            <a:r>
              <a:rPr kumimoji="1" lang="zh-CN" altLang="en-US" dirty="0"/>
              <a:t>应用案例：</a:t>
            </a:r>
            <a:r>
              <a:rPr kumimoji="1" lang="en-US" altLang="zh-CN" dirty="0"/>
              <a:t>OCR</a:t>
            </a:r>
            <a:endParaRPr kumimoji="1" lang="zh-CN" altLang="en-US" dirty="0"/>
          </a:p>
        </p:txBody>
      </p:sp>
      <p:pic>
        <p:nvPicPr>
          <p:cNvPr id="4" name="图片 3" descr="out">
            <a:extLst>
              <a:ext uri="{FF2B5EF4-FFF2-40B4-BE49-F238E27FC236}">
                <a16:creationId xmlns:a16="http://schemas.microsoft.com/office/drawing/2014/main" id="{C6DCA061-7226-768E-C43F-EE5CFDBFC2AE}"/>
              </a:ext>
            </a:extLst>
          </p:cNvPr>
          <p:cNvPicPr>
            <a:picLocks noChangeAspect="1"/>
          </p:cNvPicPr>
          <p:nvPr/>
        </p:nvPicPr>
        <p:blipFill>
          <a:blip r:embed="rId2"/>
          <a:srcRect r="-233" b="44646"/>
          <a:stretch>
            <a:fillRect/>
          </a:stretch>
        </p:blipFill>
        <p:spPr>
          <a:xfrm>
            <a:off x="5426460" y="1027986"/>
            <a:ext cx="2794635" cy="3316129"/>
          </a:xfrm>
          <a:prstGeom prst="rect">
            <a:avLst/>
          </a:prstGeom>
        </p:spPr>
      </p:pic>
      <p:pic>
        <p:nvPicPr>
          <p:cNvPr id="5" name="图片 4" descr="img_1">
            <a:extLst>
              <a:ext uri="{FF2B5EF4-FFF2-40B4-BE49-F238E27FC236}">
                <a16:creationId xmlns:a16="http://schemas.microsoft.com/office/drawing/2014/main" id="{4078A3E6-570F-787C-AC44-43BC5ECA0F3B}"/>
              </a:ext>
            </a:extLst>
          </p:cNvPr>
          <p:cNvPicPr>
            <a:picLocks noChangeAspect="1"/>
          </p:cNvPicPr>
          <p:nvPr/>
        </p:nvPicPr>
        <p:blipFill>
          <a:blip r:embed="rId3"/>
          <a:srcRect r="438" b="44848"/>
          <a:stretch>
            <a:fillRect/>
          </a:stretch>
        </p:blipFill>
        <p:spPr>
          <a:xfrm>
            <a:off x="936375" y="1027986"/>
            <a:ext cx="2762250" cy="3316129"/>
          </a:xfrm>
          <a:prstGeom prst="rect">
            <a:avLst/>
          </a:prstGeom>
        </p:spPr>
      </p:pic>
      <p:sp>
        <p:nvSpPr>
          <p:cNvPr id="6" name="右箭头 6">
            <a:extLst>
              <a:ext uri="{FF2B5EF4-FFF2-40B4-BE49-F238E27FC236}">
                <a16:creationId xmlns:a16="http://schemas.microsoft.com/office/drawing/2014/main" id="{E2F26323-17BB-DCE3-8A6A-51BDD6A7692D}"/>
              </a:ext>
            </a:extLst>
          </p:cNvPr>
          <p:cNvSpPr/>
          <p:nvPr/>
        </p:nvSpPr>
        <p:spPr>
          <a:xfrm>
            <a:off x="4079387" y="2463681"/>
            <a:ext cx="1001792" cy="444498"/>
          </a:xfrm>
          <a:prstGeom prst="rightArrow">
            <a:avLst/>
          </a:prstGeom>
          <a:solidFill>
            <a:schemeClr val="accent1">
              <a:lumOff val="13529"/>
            </a:schemeClr>
          </a:solidFill>
          <a:ln w="12700" cap="flat">
            <a:noFill/>
            <a:miter lim="400000"/>
          </a:ln>
        </p:spPr>
        <p:style>
          <a:lnRef idx="0">
            <a:scrgbClr r="0" g="0" b="0"/>
          </a:lnRef>
          <a:fillRef idx="0">
            <a:scrgbClr r="0" g="0" b="0"/>
          </a:fillRef>
          <a:effectRef idx="0">
            <a:scrgbClr r="0" g="0" b="0"/>
          </a:effectRef>
          <a:fontRef idx="none">
            <a:srgbClr val="000000"/>
          </a:fontRef>
        </p:style>
        <p:txBody>
          <a:bodyPr rot="0" vertOverflow="overflow" horzOverflow="overflow" vert="horz" wrap="square" lIns="19050" tIns="19050" rIns="19050" bIns="1905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1200" i="0" u="none" strike="noStrike" cap="none" spc="0" normalizeH="0" baseline="0">
                <a:ln>
                  <a:noFill/>
                </a:ln>
                <a:solidFill>
                  <a:schemeClr val="tx1"/>
                </a:solidFill>
                <a:effectLst/>
                <a:latin typeface="微软雅黑" panose="020B0503020204020204" charset="-122"/>
                <a:ea typeface="微软雅黑" panose="020B0503020204020204" charset="-122"/>
                <a:cs typeface="微软雅黑" panose="020B0503020204020204" charset="-122"/>
                <a:sym typeface="Helvetica Neue Medium"/>
              </a:rPr>
              <a:t>OCR</a:t>
            </a:r>
            <a:r>
              <a:rPr kumimoji="0" lang="zh-CN" altLang="en-US" sz="1200" i="0" u="none" strike="noStrike" cap="none" spc="0" normalizeH="0" baseline="0">
                <a:ln>
                  <a:noFill/>
                </a:ln>
                <a:solidFill>
                  <a:schemeClr val="tx1"/>
                </a:solidFill>
                <a:effectLst/>
                <a:latin typeface="微软雅黑" panose="020B0503020204020204" charset="-122"/>
                <a:ea typeface="微软雅黑" panose="020B0503020204020204" charset="-122"/>
                <a:cs typeface="微软雅黑" panose="020B0503020204020204" charset="-122"/>
                <a:sym typeface="Helvetica Neue Medium"/>
              </a:rPr>
              <a:t>服务</a:t>
            </a:r>
          </a:p>
        </p:txBody>
      </p:sp>
      <p:sp>
        <p:nvSpPr>
          <p:cNvPr id="7" name="文本框 7">
            <a:extLst>
              <a:ext uri="{FF2B5EF4-FFF2-40B4-BE49-F238E27FC236}">
                <a16:creationId xmlns:a16="http://schemas.microsoft.com/office/drawing/2014/main" id="{5328BFF6-941B-919E-AF85-64204B560854}"/>
              </a:ext>
            </a:extLst>
          </p:cNvPr>
          <p:cNvSpPr txBox="1"/>
          <p:nvPr/>
        </p:nvSpPr>
        <p:spPr>
          <a:xfrm>
            <a:off x="1129699" y="4567193"/>
            <a:ext cx="6226322" cy="245745"/>
          </a:xfrm>
          <a:prstGeom prst="rect">
            <a:avLst/>
          </a:prstGeom>
          <a:noFill/>
          <a:ln w="12700" cap="flat">
            <a:noFill/>
            <a:miter lim="400000"/>
          </a:ln>
        </p:spPr>
        <p:style>
          <a:lnRef idx="0">
            <a:scrgbClr r="0" g="0" b="0"/>
          </a:lnRef>
          <a:fillRef idx="0">
            <a:scrgbClr r="0" g="0" b="0"/>
          </a:fillRef>
          <a:effectRef idx="0">
            <a:scrgbClr r="0" g="0" b="0"/>
          </a:effectRef>
          <a:fontRef idx="none">
            <a:srgbClr val="000000"/>
          </a:fontRef>
        </p:style>
        <p:txBody>
          <a:bodyPr rot="0" vertOverflow="overflow" horzOverflow="overflow" vert="horz" wrap="square" lIns="19050" tIns="19050" rIns="19050" bIns="1905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1350" i="0" u="none" strike="noStrike" cap="none" spc="0" normalizeH="0" baseline="0" dirty="0">
                <a:ln>
                  <a:noFill/>
                </a:ln>
                <a:solidFill>
                  <a:schemeClr val="tx1">
                    <a:lumMod val="85000"/>
                    <a:lumOff val="15000"/>
                  </a:schemeClr>
                </a:solidFill>
                <a:effectLst/>
                <a:latin typeface="微软雅黑" panose="020B0503020204020204" charset="-122"/>
                <a:ea typeface="微软雅黑" panose="020B0503020204020204" charset="-122"/>
                <a:cs typeface="Helvetica Neue"/>
                <a:sym typeface="Helvetica Neue"/>
              </a:rPr>
              <a:t>OCR</a:t>
            </a:r>
            <a:r>
              <a:rPr kumimoji="0" lang="zh-CN" altLang="en-US" sz="1350" i="0" u="none" strike="noStrike" cap="none" spc="0" normalizeH="0" baseline="0" dirty="0">
                <a:ln>
                  <a:noFill/>
                </a:ln>
                <a:solidFill>
                  <a:schemeClr val="tx1">
                    <a:lumMod val="85000"/>
                    <a:lumOff val="15000"/>
                  </a:schemeClr>
                </a:solidFill>
                <a:effectLst/>
                <a:latin typeface="微软雅黑" panose="020B0503020204020204" charset="-122"/>
                <a:ea typeface="微软雅黑" panose="020B0503020204020204" charset="-122"/>
                <a:cs typeface="Helvetica Neue"/>
                <a:sym typeface="Helvetica Neue"/>
              </a:rPr>
              <a:t>文字识别能力可以很好地帮助解决</a:t>
            </a:r>
            <a:r>
              <a:rPr kumimoji="0" lang="en-US" altLang="zh-CN" sz="1350" i="0" u="none" strike="noStrike" cap="none" spc="0" normalizeH="0" baseline="0" dirty="0" err="1">
                <a:ln>
                  <a:noFill/>
                </a:ln>
                <a:solidFill>
                  <a:schemeClr val="tx1">
                    <a:lumMod val="85000"/>
                    <a:lumOff val="15000"/>
                  </a:schemeClr>
                </a:solidFill>
                <a:effectLst/>
                <a:latin typeface="微软雅黑" panose="020B0503020204020204" charset="-122"/>
                <a:ea typeface="微软雅黑" panose="020B0503020204020204" charset="-122"/>
                <a:cs typeface="Helvetica Neue"/>
                <a:sym typeface="Helvetica Neue"/>
              </a:rPr>
              <a:t>webview</a:t>
            </a:r>
            <a:r>
              <a:rPr kumimoji="0" lang="zh-CN" altLang="en-US" sz="1350" i="0" u="none" strike="noStrike" cap="none" spc="0" normalizeH="0" baseline="0" dirty="0">
                <a:ln>
                  <a:noFill/>
                </a:ln>
                <a:solidFill>
                  <a:schemeClr val="tx1">
                    <a:lumMod val="85000"/>
                    <a:lumOff val="15000"/>
                  </a:schemeClr>
                </a:solidFill>
                <a:effectLst/>
                <a:latin typeface="微软雅黑" panose="020B0503020204020204" charset="-122"/>
                <a:ea typeface="微软雅黑" panose="020B0503020204020204" charset="-122"/>
                <a:cs typeface="Helvetica Neue"/>
                <a:sym typeface="Helvetica Neue"/>
              </a:rPr>
              <a:t>页面元素无法识别的问题</a:t>
            </a:r>
          </a:p>
        </p:txBody>
      </p:sp>
    </p:spTree>
    <p:extLst>
      <p:ext uri="{BB962C8B-B14F-4D97-AF65-F5344CB8AC3E}">
        <p14:creationId xmlns:p14="http://schemas.microsoft.com/office/powerpoint/2010/main" val="28080304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7B185-015E-4ED0-1271-08B497B51AEA}"/>
              </a:ext>
            </a:extLst>
          </p:cNvPr>
          <p:cNvSpPr>
            <a:spLocks noGrp="1"/>
          </p:cNvSpPr>
          <p:nvPr>
            <p:ph type="title"/>
          </p:nvPr>
        </p:nvSpPr>
        <p:spPr>
          <a:xfrm>
            <a:off x="582039" y="280792"/>
            <a:ext cx="4058788" cy="523875"/>
          </a:xfrm>
        </p:spPr>
        <p:txBody>
          <a:bodyPr/>
          <a:lstStyle/>
          <a:p>
            <a:r>
              <a:rPr kumimoji="1" lang="en-US" altLang="zh-CN" dirty="0"/>
              <a:t>OCR</a:t>
            </a:r>
            <a:r>
              <a:rPr kumimoji="1" lang="zh-CN" altLang="en-US" dirty="0"/>
              <a:t>技术应用于测试</a:t>
            </a:r>
          </a:p>
        </p:txBody>
      </p:sp>
      <p:pic>
        <p:nvPicPr>
          <p:cNvPr id="4" name="Picture 2">
            <a:extLst>
              <a:ext uri="{FF2B5EF4-FFF2-40B4-BE49-F238E27FC236}">
                <a16:creationId xmlns:a16="http://schemas.microsoft.com/office/drawing/2014/main" id="{D05432A5-0BBC-714E-E027-E835FEF8BE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887688"/>
            <a:ext cx="9144000" cy="3206353"/>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5A859F46-257C-7ABE-AF6C-B9228F15CC7D}"/>
              </a:ext>
            </a:extLst>
          </p:cNvPr>
          <p:cNvPicPr>
            <a:picLocks noChangeAspect="1"/>
          </p:cNvPicPr>
          <p:nvPr/>
        </p:nvPicPr>
        <p:blipFill>
          <a:blip r:embed="rId4"/>
          <a:stretch>
            <a:fillRect/>
          </a:stretch>
        </p:blipFill>
        <p:spPr>
          <a:xfrm>
            <a:off x="0" y="3196542"/>
            <a:ext cx="3533919" cy="1849694"/>
          </a:xfrm>
          <a:prstGeom prst="rect">
            <a:avLst/>
          </a:prstGeom>
        </p:spPr>
      </p:pic>
      <p:pic>
        <p:nvPicPr>
          <p:cNvPr id="6" name="图片 5">
            <a:extLst>
              <a:ext uri="{FF2B5EF4-FFF2-40B4-BE49-F238E27FC236}">
                <a16:creationId xmlns:a16="http://schemas.microsoft.com/office/drawing/2014/main" id="{C804D481-135A-FC7B-AF31-8378220148EB}"/>
              </a:ext>
            </a:extLst>
          </p:cNvPr>
          <p:cNvPicPr>
            <a:picLocks noChangeAspect="1"/>
          </p:cNvPicPr>
          <p:nvPr/>
        </p:nvPicPr>
        <p:blipFill>
          <a:blip r:embed="rId5"/>
          <a:stretch>
            <a:fillRect/>
          </a:stretch>
        </p:blipFill>
        <p:spPr>
          <a:xfrm>
            <a:off x="3268737" y="3975176"/>
            <a:ext cx="5875264" cy="1098180"/>
          </a:xfrm>
          <a:prstGeom prst="rect">
            <a:avLst/>
          </a:prstGeom>
        </p:spPr>
      </p:pic>
      <p:sp>
        <p:nvSpPr>
          <p:cNvPr id="7" name="矩形 6">
            <a:extLst>
              <a:ext uri="{FF2B5EF4-FFF2-40B4-BE49-F238E27FC236}">
                <a16:creationId xmlns:a16="http://schemas.microsoft.com/office/drawing/2014/main" id="{F16E2157-C61D-4F78-382E-A2BDF7EFB4AC}"/>
              </a:ext>
            </a:extLst>
          </p:cNvPr>
          <p:cNvSpPr/>
          <p:nvPr/>
        </p:nvSpPr>
        <p:spPr>
          <a:xfrm>
            <a:off x="5248944" y="3652671"/>
            <a:ext cx="3761735" cy="300082"/>
          </a:xfrm>
          <a:prstGeom prst="rect">
            <a:avLst/>
          </a:prstGeom>
        </p:spPr>
        <p:txBody>
          <a:bodyPr wrap="none">
            <a:spAutoFit/>
          </a:bodyPr>
          <a:lstStyle/>
          <a:p>
            <a:r>
              <a:rPr lang="zh-CN" altLang="en-US" sz="1350" dirty="0">
                <a:solidFill>
                  <a:schemeClr val="bg2">
                    <a:lumMod val="60000"/>
                    <a:lumOff val="40000"/>
                  </a:schemeClr>
                </a:solidFill>
              </a:rPr>
              <a:t>https://docs.openvinotoolkit.org/latest/index.html</a:t>
            </a:r>
          </a:p>
        </p:txBody>
      </p:sp>
      <p:sp>
        <p:nvSpPr>
          <p:cNvPr id="8" name="矩形 7">
            <a:extLst>
              <a:ext uri="{FF2B5EF4-FFF2-40B4-BE49-F238E27FC236}">
                <a16:creationId xmlns:a16="http://schemas.microsoft.com/office/drawing/2014/main" id="{4F47C725-B0D2-582F-36DE-5280E0D74CF4}"/>
              </a:ext>
            </a:extLst>
          </p:cNvPr>
          <p:cNvSpPr/>
          <p:nvPr/>
        </p:nvSpPr>
        <p:spPr>
          <a:xfrm>
            <a:off x="1" y="2874037"/>
            <a:ext cx="3424207" cy="300082"/>
          </a:xfrm>
          <a:prstGeom prst="rect">
            <a:avLst/>
          </a:prstGeom>
        </p:spPr>
        <p:txBody>
          <a:bodyPr wrap="none">
            <a:spAutoFit/>
          </a:bodyPr>
          <a:lstStyle/>
          <a:p>
            <a:r>
              <a:rPr lang="zh-CN" altLang="en-US" sz="1350" dirty="0">
                <a:solidFill>
                  <a:schemeClr val="accent6">
                    <a:lumMod val="75000"/>
                  </a:schemeClr>
                </a:solidFill>
              </a:rPr>
              <a:t>https://github.com/openvinotoolkit/openvino</a:t>
            </a:r>
          </a:p>
        </p:txBody>
      </p:sp>
    </p:spTree>
    <p:extLst>
      <p:ext uri="{BB962C8B-B14F-4D97-AF65-F5344CB8AC3E}">
        <p14:creationId xmlns:p14="http://schemas.microsoft.com/office/powerpoint/2010/main" val="1957335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45B020-CF6B-2601-655A-9A006412FB5E}"/>
              </a:ext>
            </a:extLst>
          </p:cNvPr>
          <p:cNvSpPr>
            <a:spLocks noGrp="1"/>
          </p:cNvSpPr>
          <p:nvPr>
            <p:ph type="title"/>
          </p:nvPr>
        </p:nvSpPr>
        <p:spPr/>
        <p:txBody>
          <a:bodyPr/>
          <a:lstStyle/>
          <a:p>
            <a:r>
              <a:rPr kumimoji="1" lang="en-US" altLang="zh-CN" dirty="0"/>
              <a:t>AI </a:t>
            </a:r>
            <a:r>
              <a:rPr kumimoji="1" lang="zh-CN" altLang="en-US" dirty="0"/>
              <a:t>应用案例：</a:t>
            </a:r>
            <a:r>
              <a:rPr kumimoji="1" lang="en-US" altLang="zh-CN" dirty="0"/>
              <a:t>NLP</a:t>
            </a:r>
            <a:endParaRPr kumimoji="1" lang="zh-CN" altLang="en-US" dirty="0"/>
          </a:p>
        </p:txBody>
      </p:sp>
      <p:sp>
        <p:nvSpPr>
          <p:cNvPr id="4" name="文本框 9">
            <a:extLst>
              <a:ext uri="{FF2B5EF4-FFF2-40B4-BE49-F238E27FC236}">
                <a16:creationId xmlns:a16="http://schemas.microsoft.com/office/drawing/2014/main" id="{7756E35D-5312-CF1C-55B8-78C90AE72D03}"/>
              </a:ext>
            </a:extLst>
          </p:cNvPr>
          <p:cNvSpPr txBox="1"/>
          <p:nvPr/>
        </p:nvSpPr>
        <p:spPr>
          <a:xfrm>
            <a:off x="177914" y="1462369"/>
            <a:ext cx="2409634" cy="1754326"/>
          </a:xfrm>
          <a:prstGeom prst="rect">
            <a:avLst/>
          </a:prstGeom>
          <a:noFill/>
        </p:spPr>
        <p:txBody>
          <a:bodyPr wrap="none" rtlCol="0">
            <a:spAutoFit/>
          </a:bodyPr>
          <a:lstStyle/>
          <a:p>
            <a:pPr marL="171450" indent="-171450">
              <a:lnSpc>
                <a:spcPct val="150000"/>
              </a:lnSpc>
              <a:buFont typeface="Arial" panose="020B0604020202020204" pitchFamily="34" charset="0"/>
              <a:buChar char="•"/>
            </a:pPr>
            <a:r>
              <a:rPr lang="zh-CN" altLang="en-US" sz="16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约定测试用例描述规范</a:t>
            </a:r>
          </a:p>
          <a:p>
            <a:pPr marL="171450" indent="-171450">
              <a:lnSpc>
                <a:spcPct val="150000"/>
              </a:lnSpc>
              <a:buFont typeface="Arial" panose="020B0604020202020204" pitchFamily="34" charset="0"/>
              <a:buChar char="•"/>
            </a:pPr>
            <a:r>
              <a:rPr lang="zh-CN" altLang="en-US" sz="16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建立专业知识图谱</a:t>
            </a:r>
          </a:p>
          <a:p>
            <a:pPr marL="171450" indent="-171450">
              <a:lnSpc>
                <a:spcPct val="150000"/>
              </a:lnSpc>
              <a:buFont typeface="Arial" panose="020B0604020202020204" pitchFamily="34" charset="0"/>
              <a:buChar char="•"/>
            </a:pPr>
            <a:r>
              <a:rPr lang="zh-CN" altLang="en-US" sz="16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与用例管理系统打通</a:t>
            </a:r>
          </a:p>
          <a:p>
            <a:pPr marL="171450" indent="-171450">
              <a:lnSpc>
                <a:spcPct val="150000"/>
              </a:lnSpc>
              <a:buFont typeface="Arial" panose="020B0604020202020204" pitchFamily="34" charset="0"/>
              <a:buChar char="•"/>
            </a:pPr>
            <a:r>
              <a:rPr lang="zh-CN" sz="16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一键批量转化</a:t>
            </a:r>
            <a:endParaRPr lang="zh-CN" altLang="en-US" sz="16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a:p>
            <a:pPr marL="171450" indent="-171450">
              <a:buFont typeface="Arial" panose="020B0604020202020204" pitchFamily="34" charset="0"/>
              <a:buChar char="•"/>
            </a:pPr>
            <a:endParaRPr lang="zh-CN" altLang="en-US" sz="1200" dirty="0">
              <a:solidFill>
                <a:schemeClr val="tx1">
                  <a:lumMod val="85000"/>
                  <a:lumOff val="15000"/>
                </a:schemeClr>
              </a:solidFill>
            </a:endParaRPr>
          </a:p>
        </p:txBody>
      </p:sp>
      <p:pic>
        <p:nvPicPr>
          <p:cNvPr id="5" name="ECB019B1-382A-4266-B25C-5B523AA43C14-2" descr="qt_temp">
            <a:extLst>
              <a:ext uri="{FF2B5EF4-FFF2-40B4-BE49-F238E27FC236}">
                <a16:creationId xmlns:a16="http://schemas.microsoft.com/office/drawing/2014/main" id="{A6A46FE5-3668-F729-762E-632B02DDB970}"/>
              </a:ext>
            </a:extLst>
          </p:cNvPr>
          <p:cNvPicPr>
            <a:picLocks noChangeAspect="1"/>
          </p:cNvPicPr>
          <p:nvPr/>
        </p:nvPicPr>
        <p:blipFill>
          <a:blip r:embed="rId2"/>
          <a:stretch>
            <a:fillRect/>
          </a:stretch>
        </p:blipFill>
        <p:spPr>
          <a:xfrm>
            <a:off x="2652863" y="1171257"/>
            <a:ext cx="6407023" cy="2967074"/>
          </a:xfrm>
          <a:prstGeom prst="rect">
            <a:avLst/>
          </a:prstGeom>
          <a:solidFill>
            <a:schemeClr val="accent1">
              <a:lumMod val="75000"/>
            </a:schemeClr>
          </a:solidFill>
        </p:spPr>
      </p:pic>
    </p:spTree>
    <p:extLst>
      <p:ext uri="{BB962C8B-B14F-4D97-AF65-F5344CB8AC3E}">
        <p14:creationId xmlns:p14="http://schemas.microsoft.com/office/powerpoint/2010/main" val="10419688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BE8702-F161-9012-2960-030F459B7B3F}"/>
              </a:ext>
            </a:extLst>
          </p:cNvPr>
          <p:cNvSpPr>
            <a:spLocks noGrp="1"/>
          </p:cNvSpPr>
          <p:nvPr>
            <p:ph type="title"/>
          </p:nvPr>
        </p:nvSpPr>
        <p:spPr/>
        <p:txBody>
          <a:bodyPr/>
          <a:lstStyle/>
          <a:p>
            <a:r>
              <a:rPr kumimoji="1" lang="en-US" altLang="zh-CN" dirty="0"/>
              <a:t>AI</a:t>
            </a:r>
            <a:r>
              <a:rPr kumimoji="1" lang="zh-CN" altLang="en-US" dirty="0"/>
              <a:t> 应用案例：神经元演化算法</a:t>
            </a:r>
            <a:r>
              <a:rPr kumimoji="1" lang="en-US" altLang="zh-CN" dirty="0"/>
              <a:t> </a:t>
            </a:r>
            <a:endParaRPr kumimoji="1" lang="zh-CN" altLang="en-US" dirty="0"/>
          </a:p>
        </p:txBody>
      </p:sp>
      <p:sp>
        <p:nvSpPr>
          <p:cNvPr id="4" name="矩形 3">
            <a:extLst>
              <a:ext uri="{FF2B5EF4-FFF2-40B4-BE49-F238E27FC236}">
                <a16:creationId xmlns:a16="http://schemas.microsoft.com/office/drawing/2014/main" id="{6614DEAE-E75F-E10A-4999-ED6F359B0288}"/>
              </a:ext>
            </a:extLst>
          </p:cNvPr>
          <p:cNvSpPr/>
          <p:nvPr/>
        </p:nvSpPr>
        <p:spPr>
          <a:xfrm>
            <a:off x="400843" y="674052"/>
            <a:ext cx="8419608" cy="886718"/>
          </a:xfrm>
          <a:prstGeom prst="rect">
            <a:avLst/>
          </a:prstGeom>
        </p:spPr>
        <p:txBody>
          <a:bodyPr wrap="square">
            <a:spAutoFit/>
          </a:bodyPr>
          <a:lstStyle/>
          <a:p>
            <a:pPr>
              <a:lnSpc>
                <a:spcPct val="150000"/>
              </a:lnSpc>
            </a:pPr>
            <a:r>
              <a:rPr lang="zh-CN" altLang="en-US" dirty="0">
                <a:solidFill>
                  <a:schemeClr val="tx1">
                    <a:lumMod val="95000"/>
                  </a:schemeClr>
                </a:solidFill>
                <a:latin typeface="Yuanti SC" charset="-122"/>
                <a:ea typeface="Yuanti SC" charset="-122"/>
                <a:cs typeface="Yuanti SC" charset="-122"/>
              </a:rPr>
              <a:t>采用</a:t>
            </a:r>
            <a:r>
              <a:rPr lang="en-US" altLang="zh-CN" dirty="0">
                <a:latin typeface="Yuanti SC" charset="-122"/>
                <a:ea typeface="Yuanti SC" charset="-122"/>
                <a:cs typeface="Yuanti SC" charset="-122"/>
              </a:rPr>
              <a:t>Monte Carlo</a:t>
            </a:r>
            <a:r>
              <a:rPr lang="zh-CN" altLang="en-US" dirty="0">
                <a:latin typeface="Yuanti SC" charset="-122"/>
                <a:ea typeface="Yuanti SC" charset="-122"/>
                <a:cs typeface="Yuanti SC" charset="-122"/>
              </a:rPr>
              <a:t>树搜索算法、自动启发式构建算法、</a:t>
            </a:r>
            <a:r>
              <a:rPr lang="en-US" altLang="zh-CN" dirty="0">
                <a:latin typeface="Yuanti SC" charset="-122"/>
                <a:ea typeface="Yuanti SC" charset="-122"/>
                <a:cs typeface="Yuanti SC" charset="-122"/>
              </a:rPr>
              <a:t> </a:t>
            </a:r>
            <a:r>
              <a:rPr lang="zh-CN" altLang="en-US" dirty="0">
                <a:latin typeface="Yuanti SC" charset="-122"/>
                <a:ea typeface="Yuanti SC" charset="-122"/>
                <a:cs typeface="Yuanti SC" charset="-122"/>
              </a:rPr>
              <a:t>增强拓扑的神经元演化算法</a:t>
            </a:r>
            <a:r>
              <a:rPr lang="en-US" altLang="zh-CN" dirty="0">
                <a:latin typeface="Yuanti SC" charset="-122"/>
                <a:ea typeface="Yuanti SC" charset="-122"/>
                <a:cs typeface="Yuanti SC" charset="-122"/>
              </a:rPr>
              <a:t> </a:t>
            </a:r>
            <a:r>
              <a:rPr lang="zh-CN" altLang="en-US" dirty="0">
                <a:latin typeface="Yuanti SC" charset="-122"/>
                <a:ea typeface="Yuanti SC" charset="-122"/>
                <a:cs typeface="Yuanti SC" charset="-122"/>
              </a:rPr>
              <a:t>来</a:t>
            </a:r>
            <a:r>
              <a:rPr lang="zh-CN" altLang="en-US" dirty="0">
                <a:solidFill>
                  <a:schemeClr val="tx1">
                    <a:lumMod val="95000"/>
                  </a:schemeClr>
                </a:solidFill>
                <a:latin typeface="Yuanti SC" charset="-122"/>
                <a:ea typeface="Yuanti SC" charset="-122"/>
                <a:cs typeface="Yuanti SC" charset="-122"/>
              </a:rPr>
              <a:t>训练 </a:t>
            </a:r>
            <a:r>
              <a:rPr lang="en-US" altLang="zh-CN" dirty="0">
                <a:solidFill>
                  <a:schemeClr val="tx1">
                    <a:lumMod val="95000"/>
                  </a:schemeClr>
                </a:solidFill>
                <a:latin typeface="Yuanti SC" charset="-122"/>
                <a:ea typeface="Yuanti SC" charset="-122"/>
                <a:cs typeface="Yuanti SC" charset="-122"/>
              </a:rPr>
              <a:t>AI</a:t>
            </a:r>
            <a:r>
              <a:rPr lang="zh-CN" altLang="en-US" dirty="0">
                <a:solidFill>
                  <a:schemeClr val="tx1">
                    <a:lumMod val="95000"/>
                  </a:schemeClr>
                </a:solidFill>
                <a:latin typeface="Yuanti SC" charset="-122"/>
                <a:ea typeface="Yuanti SC" charset="-122"/>
                <a:cs typeface="Yuanti SC" charset="-122"/>
              </a:rPr>
              <a:t>测试工具</a:t>
            </a:r>
            <a:r>
              <a:rPr lang="en-US" altLang="zh-CN" dirty="0">
                <a:solidFill>
                  <a:schemeClr val="tx1">
                    <a:lumMod val="95000"/>
                  </a:schemeClr>
                </a:solidFill>
                <a:latin typeface="Yuanti SC" charset="-122"/>
                <a:ea typeface="Yuanti SC" charset="-122"/>
                <a:cs typeface="Yuanti SC" charset="-122"/>
              </a:rPr>
              <a:t> (bots)</a:t>
            </a:r>
            <a:r>
              <a:rPr lang="zh-CN" altLang="en-US" dirty="0">
                <a:solidFill>
                  <a:schemeClr val="tx1">
                    <a:lumMod val="95000"/>
                  </a:schemeClr>
                </a:solidFill>
                <a:latin typeface="Yuanti SC" charset="-122"/>
                <a:ea typeface="Yuanti SC" charset="-122"/>
                <a:cs typeface="Yuanti SC" charset="-122"/>
              </a:rPr>
              <a:t> ，模拟人类交互能力，完成对游戏程序的测试或评估</a:t>
            </a:r>
          </a:p>
        </p:txBody>
      </p:sp>
      <p:sp>
        <p:nvSpPr>
          <p:cNvPr id="6" name="矩形 5">
            <a:extLst>
              <a:ext uri="{FF2B5EF4-FFF2-40B4-BE49-F238E27FC236}">
                <a16:creationId xmlns:a16="http://schemas.microsoft.com/office/drawing/2014/main" id="{FB3F63B5-48FF-30AE-A88C-52196DBDCADF}"/>
              </a:ext>
            </a:extLst>
          </p:cNvPr>
          <p:cNvSpPr/>
          <p:nvPr/>
        </p:nvSpPr>
        <p:spPr>
          <a:xfrm>
            <a:off x="170105" y="4521076"/>
            <a:ext cx="3949719" cy="341632"/>
          </a:xfrm>
          <a:prstGeom prst="rect">
            <a:avLst/>
          </a:prstGeom>
        </p:spPr>
        <p:txBody>
          <a:bodyPr wrap="square">
            <a:spAutoFit/>
          </a:bodyPr>
          <a:lstStyle/>
          <a:p>
            <a:r>
              <a:rPr lang="zh-CN" altLang="en-US" sz="1620" dirty="0">
                <a:solidFill>
                  <a:schemeClr val="tx1">
                    <a:lumMod val="75000"/>
                  </a:schemeClr>
                </a:solidFill>
              </a:rPr>
              <a:t>Alexander Andelkovic King/Midasplayer AB</a:t>
            </a:r>
          </a:p>
        </p:txBody>
      </p:sp>
      <p:sp>
        <p:nvSpPr>
          <p:cNvPr id="7" name="矩形 6">
            <a:extLst>
              <a:ext uri="{FF2B5EF4-FFF2-40B4-BE49-F238E27FC236}">
                <a16:creationId xmlns:a16="http://schemas.microsoft.com/office/drawing/2014/main" id="{D031F847-58A6-B81C-5F81-2C8C96290973}"/>
              </a:ext>
            </a:extLst>
          </p:cNvPr>
          <p:cNvSpPr/>
          <p:nvPr/>
        </p:nvSpPr>
        <p:spPr>
          <a:xfrm>
            <a:off x="495847" y="1597275"/>
            <a:ext cx="4114800" cy="2548711"/>
          </a:xfrm>
          <a:prstGeom prst="rect">
            <a:avLst/>
          </a:prstGeom>
        </p:spPr>
        <p:txBody>
          <a:bodyPr>
            <a:spAutoFit/>
          </a:bodyPr>
          <a:lstStyle/>
          <a:p>
            <a:pPr marL="308610" indent="-308610">
              <a:lnSpc>
                <a:spcPct val="150000"/>
              </a:lnSpc>
              <a:buFont typeface="Wingdings" charset="2"/>
              <a:buChar char="p"/>
            </a:pPr>
            <a:r>
              <a:rPr lang="zh-CN" altLang="en-US" dirty="0">
                <a:latin typeface="Yuanti SC" charset="-122"/>
                <a:ea typeface="Yuanti SC" charset="-122"/>
                <a:cs typeface="Yuanti SC" charset="-122"/>
              </a:rPr>
              <a:t>获得训练数据：预测成绩</a:t>
            </a:r>
          </a:p>
          <a:p>
            <a:pPr marL="308610" indent="-308610">
              <a:lnSpc>
                <a:spcPct val="150000"/>
              </a:lnSpc>
              <a:buFont typeface="Wingdings" charset="2"/>
              <a:buChar char="p"/>
            </a:pPr>
            <a:r>
              <a:rPr lang="zh-CN" altLang="en-US" dirty="0">
                <a:latin typeface="Yuanti SC" charset="-122"/>
                <a:ea typeface="Yuanti SC" charset="-122"/>
                <a:cs typeface="Yuanti SC" charset="-122"/>
              </a:rPr>
              <a:t>创建随机的机器人（</a:t>
            </a:r>
            <a:r>
              <a:rPr lang="en-US" altLang="zh-CN" dirty="0">
                <a:latin typeface="Yuanti SC" charset="-122"/>
                <a:ea typeface="Yuanti SC" charset="-122"/>
                <a:cs typeface="Yuanti SC" charset="-122"/>
              </a:rPr>
              <a:t> bots </a:t>
            </a:r>
            <a:r>
              <a:rPr lang="zh-CN" altLang="en-US" dirty="0">
                <a:latin typeface="Yuanti SC" charset="-122"/>
                <a:ea typeface="Yuanti SC" charset="-122"/>
                <a:cs typeface="Yuanti SC" charset="-122"/>
              </a:rPr>
              <a:t>）</a:t>
            </a:r>
          </a:p>
          <a:p>
            <a:pPr marL="308610" indent="-308610">
              <a:lnSpc>
                <a:spcPct val="150000"/>
              </a:lnSpc>
              <a:buFont typeface="Wingdings" charset="2"/>
              <a:buChar char="p"/>
            </a:pPr>
            <a:r>
              <a:rPr lang="zh-CN" altLang="en-US" dirty="0">
                <a:latin typeface="Yuanti SC" charset="-122"/>
                <a:ea typeface="Yuanti SC" charset="-122"/>
                <a:cs typeface="Yuanti SC" charset="-122"/>
              </a:rPr>
              <a:t>竞争测试（计算成绩）</a:t>
            </a:r>
          </a:p>
          <a:p>
            <a:pPr marL="308610" indent="-308610">
              <a:lnSpc>
                <a:spcPct val="150000"/>
              </a:lnSpc>
              <a:buFont typeface="Wingdings" charset="2"/>
              <a:buChar char="p"/>
            </a:pPr>
            <a:r>
              <a:rPr lang="zh-CN" altLang="en-US" dirty="0">
                <a:latin typeface="Yuanti SC" charset="-122"/>
                <a:ea typeface="Yuanti SC" charset="-122"/>
                <a:cs typeface="Yuanti SC" charset="-122"/>
              </a:rPr>
              <a:t>创建新的机器人</a:t>
            </a:r>
          </a:p>
          <a:p>
            <a:pPr marL="308610" indent="-308610">
              <a:lnSpc>
                <a:spcPct val="150000"/>
              </a:lnSpc>
              <a:buFont typeface="Wingdings" charset="2"/>
              <a:buChar char="p"/>
            </a:pPr>
            <a:r>
              <a:rPr lang="zh-CN" altLang="en-US" dirty="0">
                <a:latin typeface="Yuanti SC" charset="-122"/>
                <a:ea typeface="Yuanti SC" charset="-122"/>
                <a:cs typeface="Yuanti SC" charset="-122"/>
              </a:rPr>
              <a:t>选择最好的机器人（基于</a:t>
            </a:r>
            <a:r>
              <a:rPr lang="en-US" altLang="zh-CN" dirty="0">
                <a:latin typeface="Yuanti SC" charset="-122"/>
                <a:ea typeface="Yuanti SC" charset="-122"/>
                <a:cs typeface="Yuanti SC" charset="-122"/>
              </a:rPr>
              <a:t>ANN</a:t>
            </a:r>
            <a:r>
              <a:rPr lang="zh-CN" altLang="en-US" dirty="0">
                <a:latin typeface="Yuanti SC" charset="-122"/>
                <a:ea typeface="Yuanti SC" charset="-122"/>
                <a:cs typeface="Yuanti SC" charset="-122"/>
              </a:rPr>
              <a:t>）</a:t>
            </a:r>
          </a:p>
          <a:p>
            <a:pPr marL="308610" indent="-308610">
              <a:lnSpc>
                <a:spcPct val="150000"/>
              </a:lnSpc>
              <a:buFont typeface="Wingdings" charset="2"/>
              <a:buChar char="p"/>
            </a:pPr>
            <a:r>
              <a:rPr lang="zh-CN" altLang="en-US" dirty="0">
                <a:latin typeface="Yuanti SC" charset="-122"/>
                <a:ea typeface="Yuanti SC" charset="-122"/>
                <a:cs typeface="Yuanti SC" charset="-122"/>
              </a:rPr>
              <a:t>基于</a:t>
            </a:r>
            <a:r>
              <a:rPr lang="en-US" altLang="zh-CN" dirty="0">
                <a:latin typeface="Yuanti SC" charset="-122"/>
                <a:ea typeface="Yuanti SC" charset="-122"/>
                <a:cs typeface="Yuanti SC" charset="-122"/>
              </a:rPr>
              <a:t>ANN</a:t>
            </a:r>
            <a:r>
              <a:rPr lang="zh-CN" altLang="en-US" dirty="0">
                <a:latin typeface="Yuanti SC" charset="-122"/>
                <a:ea typeface="Yuanti SC" charset="-122"/>
                <a:cs typeface="Yuanti SC" charset="-122"/>
              </a:rPr>
              <a:t>选择移动、继续操作游戏</a:t>
            </a:r>
          </a:p>
        </p:txBody>
      </p:sp>
      <p:grpSp>
        <p:nvGrpSpPr>
          <p:cNvPr id="12" name="组合 11">
            <a:extLst>
              <a:ext uri="{FF2B5EF4-FFF2-40B4-BE49-F238E27FC236}">
                <a16:creationId xmlns:a16="http://schemas.microsoft.com/office/drawing/2014/main" id="{A9821CA5-33A1-BBD5-A13B-83A6ADE5D490}"/>
              </a:ext>
            </a:extLst>
          </p:cNvPr>
          <p:cNvGrpSpPr/>
          <p:nvPr/>
        </p:nvGrpSpPr>
        <p:grpSpPr>
          <a:xfrm>
            <a:off x="4240566" y="1597275"/>
            <a:ext cx="3059889" cy="3400929"/>
            <a:chOff x="4662597" y="1597275"/>
            <a:chExt cx="3059889" cy="3400929"/>
          </a:xfrm>
        </p:grpSpPr>
        <p:pic>
          <p:nvPicPr>
            <p:cNvPr id="8" name="图片 7">
              <a:extLst>
                <a:ext uri="{FF2B5EF4-FFF2-40B4-BE49-F238E27FC236}">
                  <a16:creationId xmlns:a16="http://schemas.microsoft.com/office/drawing/2014/main" id="{5700CA8F-2738-7189-1F3D-173ACFB908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2597" y="1597275"/>
              <a:ext cx="3059889" cy="3400929"/>
            </a:xfrm>
            <a:prstGeom prst="rect">
              <a:avLst/>
            </a:prstGeom>
          </p:spPr>
        </p:pic>
        <p:sp>
          <p:nvSpPr>
            <p:cNvPr id="9" name="文本框 8">
              <a:extLst>
                <a:ext uri="{FF2B5EF4-FFF2-40B4-BE49-F238E27FC236}">
                  <a16:creationId xmlns:a16="http://schemas.microsoft.com/office/drawing/2014/main" id="{D7FB8876-3120-102F-45A4-47E33DB1029A}"/>
                </a:ext>
              </a:extLst>
            </p:cNvPr>
            <p:cNvSpPr txBox="1"/>
            <p:nvPr/>
          </p:nvSpPr>
          <p:spPr>
            <a:xfrm>
              <a:off x="5424445" y="2072129"/>
              <a:ext cx="1079142" cy="286232"/>
            </a:xfrm>
            <a:prstGeom prst="rect">
              <a:avLst/>
            </a:prstGeom>
            <a:noFill/>
          </p:spPr>
          <p:txBody>
            <a:bodyPr wrap="none" rtlCol="0">
              <a:spAutoFit/>
            </a:bodyPr>
            <a:lstStyle/>
            <a:p>
              <a:r>
                <a:rPr kumimoji="1" lang="zh-CN" altLang="en-US" sz="1260" dirty="0">
                  <a:solidFill>
                    <a:srgbClr val="FFC000"/>
                  </a:solidFill>
                  <a:latin typeface="Yuanti SC" charset="-122"/>
                  <a:ea typeface="Yuanti SC" charset="-122"/>
                  <a:cs typeface="Yuanti SC" charset="-122"/>
                </a:rPr>
                <a:t>最合适的</a:t>
              </a:r>
              <a:r>
                <a:rPr kumimoji="1" lang="en-US" altLang="zh-CN" sz="1260" dirty="0">
                  <a:solidFill>
                    <a:srgbClr val="FFC000"/>
                  </a:solidFill>
                  <a:latin typeface="Yuanti SC" charset="-122"/>
                  <a:ea typeface="Yuanti SC" charset="-122"/>
                  <a:cs typeface="Yuanti SC" charset="-122"/>
                </a:rPr>
                <a:t>bot</a:t>
              </a:r>
              <a:endParaRPr kumimoji="1" lang="zh-CN" altLang="en-US" sz="1260" dirty="0">
                <a:solidFill>
                  <a:srgbClr val="FFC000"/>
                </a:solidFill>
                <a:latin typeface="Yuanti SC" charset="-122"/>
                <a:ea typeface="Yuanti SC" charset="-122"/>
                <a:cs typeface="Yuanti SC" charset="-122"/>
              </a:endParaRPr>
            </a:p>
          </p:txBody>
        </p:sp>
        <p:sp>
          <p:nvSpPr>
            <p:cNvPr id="10" name="文本框 9">
              <a:extLst>
                <a:ext uri="{FF2B5EF4-FFF2-40B4-BE49-F238E27FC236}">
                  <a16:creationId xmlns:a16="http://schemas.microsoft.com/office/drawing/2014/main" id="{DBD0BCC6-06E6-7D59-235C-AB4B0ACC5C79}"/>
                </a:ext>
              </a:extLst>
            </p:cNvPr>
            <p:cNvSpPr txBox="1"/>
            <p:nvPr/>
          </p:nvSpPr>
          <p:spPr>
            <a:xfrm>
              <a:off x="5710508" y="4553028"/>
              <a:ext cx="918841" cy="313932"/>
            </a:xfrm>
            <a:prstGeom prst="rect">
              <a:avLst/>
            </a:prstGeom>
            <a:noFill/>
          </p:spPr>
          <p:txBody>
            <a:bodyPr wrap="none" rtlCol="0">
              <a:spAutoFit/>
            </a:bodyPr>
            <a:lstStyle/>
            <a:p>
              <a:r>
                <a:rPr kumimoji="1" lang="zh-CN" altLang="en-US" sz="1440" dirty="0">
                  <a:solidFill>
                    <a:schemeClr val="accent6">
                      <a:lumMod val="75000"/>
                    </a:schemeClr>
                  </a:solidFill>
                  <a:latin typeface="Yuanti SC" charset="-122"/>
                  <a:ea typeface="Yuanti SC" charset="-122"/>
                  <a:cs typeface="Yuanti SC" charset="-122"/>
                </a:rPr>
                <a:t>多个</a:t>
              </a:r>
              <a:r>
                <a:rPr kumimoji="1" lang="en-US" altLang="zh-CN" sz="1440" dirty="0">
                  <a:solidFill>
                    <a:schemeClr val="accent6">
                      <a:lumMod val="75000"/>
                    </a:schemeClr>
                  </a:solidFill>
                  <a:latin typeface="Yuanti SC" charset="-122"/>
                  <a:ea typeface="Yuanti SC" charset="-122"/>
                  <a:cs typeface="Yuanti SC" charset="-122"/>
                </a:rPr>
                <a:t>bots</a:t>
              </a:r>
              <a:endParaRPr kumimoji="1" lang="zh-CN" altLang="en-US" sz="1440" dirty="0">
                <a:solidFill>
                  <a:schemeClr val="accent6">
                    <a:lumMod val="75000"/>
                  </a:schemeClr>
                </a:solidFill>
                <a:latin typeface="Yuanti SC" charset="-122"/>
                <a:ea typeface="Yuanti SC" charset="-122"/>
                <a:cs typeface="Yuanti SC" charset="-122"/>
              </a:endParaRPr>
            </a:p>
          </p:txBody>
        </p:sp>
      </p:grpSp>
      <p:pic>
        <p:nvPicPr>
          <p:cNvPr id="11" name="图片 10">
            <a:extLst>
              <a:ext uri="{FF2B5EF4-FFF2-40B4-BE49-F238E27FC236}">
                <a16:creationId xmlns:a16="http://schemas.microsoft.com/office/drawing/2014/main" id="{B05DEB48-E00F-310E-4D5D-13EECBBEC3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1456" y="2022086"/>
            <a:ext cx="2542544" cy="2037674"/>
          </a:xfrm>
          <a:prstGeom prst="rect">
            <a:avLst/>
          </a:prstGeom>
        </p:spPr>
      </p:pic>
    </p:spTree>
    <p:extLst>
      <p:ext uri="{BB962C8B-B14F-4D97-AF65-F5344CB8AC3E}">
        <p14:creationId xmlns:p14="http://schemas.microsoft.com/office/powerpoint/2010/main" val="3475601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DC0181-AC2C-F791-5440-75B439032F40}"/>
              </a:ext>
            </a:extLst>
          </p:cNvPr>
          <p:cNvSpPr>
            <a:spLocks noGrp="1"/>
          </p:cNvSpPr>
          <p:nvPr>
            <p:ph type="title"/>
          </p:nvPr>
        </p:nvSpPr>
        <p:spPr/>
        <p:txBody>
          <a:bodyPr/>
          <a:lstStyle/>
          <a:p>
            <a:r>
              <a:rPr kumimoji="1" lang="en-US" altLang="zh-CN" dirty="0"/>
              <a:t>ETL </a:t>
            </a:r>
            <a:r>
              <a:rPr kumimoji="1" lang="zh-CN" altLang="en-US" dirty="0"/>
              <a:t>过程示例</a:t>
            </a:r>
          </a:p>
        </p:txBody>
      </p:sp>
      <p:pic>
        <p:nvPicPr>
          <p:cNvPr id="55298" name="Picture 2" descr="这里写图片描述">
            <a:extLst>
              <a:ext uri="{FF2B5EF4-FFF2-40B4-BE49-F238E27FC236}">
                <a16:creationId xmlns:a16="http://schemas.microsoft.com/office/drawing/2014/main" id="{8A2D6A8F-7511-7301-1ABD-7E6AE6C1CE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93" y="1275548"/>
            <a:ext cx="6215062" cy="379868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FF07D1F1-91DC-BCFD-F154-D1E11E40D8BA}"/>
              </a:ext>
            </a:extLst>
          </p:cNvPr>
          <p:cNvSpPr txBox="1"/>
          <p:nvPr/>
        </p:nvSpPr>
        <p:spPr>
          <a:xfrm>
            <a:off x="6534615" y="1246276"/>
            <a:ext cx="2609385" cy="3106684"/>
          </a:xfrm>
          <a:prstGeom prst="rect">
            <a:avLst/>
          </a:prstGeom>
          <a:noFill/>
        </p:spPr>
        <p:txBody>
          <a:bodyPr wrap="square">
            <a:spAutoFit/>
          </a:bodyPr>
          <a:lstStyle/>
          <a:p>
            <a:pPr>
              <a:lnSpc>
                <a:spcPct val="150000"/>
              </a:lnSpc>
            </a:pPr>
            <a:r>
              <a:rPr lang="zh-CN" altLang="en-US" sz="1200" b="1" dirty="0">
                <a:solidFill>
                  <a:schemeClr val="tx1">
                    <a:lumMod val="60000"/>
                    <a:lumOff val="40000"/>
                  </a:schemeClr>
                </a:solidFill>
                <a:latin typeface="Microsoft YaHei" panose="020B0503020204020204" pitchFamily="34" charset="-122"/>
                <a:ea typeface="Microsoft YaHei" panose="020B0503020204020204" pitchFamily="34" charset="-122"/>
              </a:rPr>
              <a:t>EXF</a:t>
            </a:r>
            <a:r>
              <a:rPr lang="zh-CN" altLang="en-US" sz="1200" dirty="0">
                <a:solidFill>
                  <a:schemeClr val="accent4">
                    <a:lumMod val="50000"/>
                  </a:schemeClr>
                </a:solidFill>
                <a:latin typeface="Microsoft YaHei" panose="020B0503020204020204" pitchFamily="34" charset="-122"/>
                <a:ea typeface="Microsoft YaHei" panose="020B0503020204020204" pitchFamily="34" charset="-122"/>
              </a:rPr>
              <a:t> (Extracted Format)</a:t>
            </a:r>
          </a:p>
          <a:p>
            <a:pPr>
              <a:lnSpc>
                <a:spcPct val="150000"/>
              </a:lnSpc>
            </a:pPr>
            <a:r>
              <a:rPr lang="zh-CN" altLang="en-US" sz="1200" dirty="0">
                <a:solidFill>
                  <a:schemeClr val="accent4">
                    <a:lumMod val="50000"/>
                  </a:schemeClr>
                </a:solidFill>
                <a:latin typeface="Microsoft YaHei" panose="020B0503020204020204" pitchFamily="34" charset="-122"/>
                <a:ea typeface="Microsoft YaHei" panose="020B0503020204020204" pitchFamily="34" charset="-122"/>
              </a:rPr>
              <a:t>由数据源Extract产生的文件，文件结构与Source相似，经过过滤，部分字段被忽略。</a:t>
            </a:r>
          </a:p>
          <a:p>
            <a:pPr>
              <a:lnSpc>
                <a:spcPct val="150000"/>
              </a:lnSpc>
            </a:pPr>
            <a:r>
              <a:rPr lang="zh-CN" altLang="en-US" sz="1200" b="1" dirty="0">
                <a:solidFill>
                  <a:schemeClr val="tx1">
                    <a:lumMod val="60000"/>
                    <a:lumOff val="40000"/>
                  </a:schemeClr>
                </a:solidFill>
                <a:latin typeface="Microsoft YaHei" panose="020B0503020204020204" pitchFamily="34" charset="-122"/>
                <a:ea typeface="Microsoft YaHei" panose="020B0503020204020204" pitchFamily="34" charset="-122"/>
              </a:rPr>
              <a:t>CIF</a:t>
            </a:r>
            <a:r>
              <a:rPr lang="zh-CN" altLang="en-US" sz="1200" dirty="0">
                <a:solidFill>
                  <a:schemeClr val="accent4">
                    <a:lumMod val="50000"/>
                  </a:schemeClr>
                </a:solidFill>
                <a:latin typeface="Microsoft YaHei" panose="020B0503020204020204" pitchFamily="34" charset="-122"/>
                <a:ea typeface="Microsoft YaHei" panose="020B0503020204020204" pitchFamily="34" charset="-122"/>
              </a:rPr>
              <a:t> (Common Interface Format)</a:t>
            </a:r>
          </a:p>
          <a:p>
            <a:pPr>
              <a:lnSpc>
                <a:spcPct val="150000"/>
              </a:lnSpc>
            </a:pPr>
            <a:r>
              <a:rPr lang="zh-CN" altLang="en-US" sz="1200" dirty="0">
                <a:solidFill>
                  <a:schemeClr val="accent4">
                    <a:lumMod val="50000"/>
                  </a:schemeClr>
                </a:solidFill>
                <a:latin typeface="Microsoft YaHei" panose="020B0503020204020204" pitchFamily="34" charset="-122"/>
                <a:ea typeface="Microsoft YaHei" panose="020B0503020204020204" pitchFamily="34" charset="-122"/>
              </a:rPr>
              <a:t>CIF是ETL经过C/S/S过程产生的中间数据文件。</a:t>
            </a:r>
          </a:p>
          <a:p>
            <a:pPr>
              <a:lnSpc>
                <a:spcPct val="150000"/>
              </a:lnSpc>
            </a:pPr>
            <a:r>
              <a:rPr lang="zh-CN" altLang="en-US" sz="1200" b="1" dirty="0">
                <a:solidFill>
                  <a:schemeClr val="tx1">
                    <a:lumMod val="60000"/>
                    <a:lumOff val="40000"/>
                  </a:schemeClr>
                </a:solidFill>
                <a:latin typeface="Microsoft YaHei" panose="020B0503020204020204" pitchFamily="34" charset="-122"/>
                <a:ea typeface="Microsoft YaHei" panose="020B0503020204020204" pitchFamily="34" charset="-122"/>
              </a:rPr>
              <a:t>PLF</a:t>
            </a:r>
            <a:r>
              <a:rPr lang="zh-CN" altLang="en-US" sz="1200" dirty="0">
                <a:solidFill>
                  <a:schemeClr val="accent4">
                    <a:lumMod val="50000"/>
                  </a:schemeClr>
                </a:solidFill>
                <a:latin typeface="Microsoft YaHei" panose="020B0503020204020204" pitchFamily="34" charset="-122"/>
                <a:ea typeface="Microsoft YaHei" panose="020B0503020204020204" pitchFamily="34" charset="-122"/>
              </a:rPr>
              <a:t> (Pre-Load Format)</a:t>
            </a:r>
          </a:p>
          <a:p>
            <a:pPr>
              <a:lnSpc>
                <a:spcPct val="150000"/>
              </a:lnSpc>
            </a:pPr>
            <a:r>
              <a:rPr lang="zh-CN" altLang="en-US" sz="1200" dirty="0">
                <a:solidFill>
                  <a:schemeClr val="accent4">
                    <a:lumMod val="50000"/>
                  </a:schemeClr>
                </a:solidFill>
                <a:latin typeface="Microsoft YaHei" panose="020B0503020204020204" pitchFamily="34" charset="-122"/>
                <a:ea typeface="Microsoft YaHei" panose="020B0503020204020204" pitchFamily="34" charset="-122"/>
              </a:rPr>
              <a:t>经过数据转换，用于直接加载到数据仓库的文本文件，其数据结构与数据仓库中的表定义一致。</a:t>
            </a:r>
          </a:p>
        </p:txBody>
      </p:sp>
      <p:sp>
        <p:nvSpPr>
          <p:cNvPr id="4" name="文本框 3">
            <a:extLst>
              <a:ext uri="{FF2B5EF4-FFF2-40B4-BE49-F238E27FC236}">
                <a16:creationId xmlns:a16="http://schemas.microsoft.com/office/drawing/2014/main" id="{3C0FFE2A-A352-EBCF-8724-36A009EEBD55}"/>
              </a:ext>
            </a:extLst>
          </p:cNvPr>
          <p:cNvSpPr txBox="1"/>
          <p:nvPr/>
        </p:nvSpPr>
        <p:spPr>
          <a:xfrm>
            <a:off x="179593" y="863767"/>
            <a:ext cx="7815831" cy="338554"/>
          </a:xfrm>
          <a:prstGeom prst="rect">
            <a:avLst/>
          </a:prstGeom>
          <a:noFill/>
        </p:spPr>
        <p:txBody>
          <a:bodyPr wrap="square">
            <a:spAutoFit/>
          </a:bodyPr>
          <a:lstStyle/>
          <a:p>
            <a:r>
              <a:rPr kumimoji="1" lang="en" altLang="zh-CN" sz="1600" b="1" dirty="0">
                <a:latin typeface="Microsoft YaHei" panose="020B0503020204020204" pitchFamily="34" charset="-122"/>
                <a:ea typeface="Microsoft YaHei" panose="020B0503020204020204" pitchFamily="34" charset="-122"/>
              </a:rPr>
              <a:t>ETL</a:t>
            </a:r>
            <a:r>
              <a:rPr kumimoji="1" lang="zh-CN" altLang="en-US" sz="1600" b="1" dirty="0">
                <a:latin typeface="Microsoft YaHei" panose="020B0503020204020204" pitchFamily="34" charset="-122"/>
                <a:ea typeface="Microsoft YaHei" panose="020B0503020204020204" pitchFamily="34" charset="-122"/>
              </a:rPr>
              <a:t>：数据</a:t>
            </a:r>
            <a:r>
              <a:rPr kumimoji="1" lang="zh-CN" altLang="en-US" sz="1600" dirty="0">
                <a:latin typeface="Microsoft YaHei" panose="020B0503020204020204" pitchFamily="34" charset="-122"/>
                <a:ea typeface="Microsoft YaHei" panose="020B0503020204020204" pitchFamily="34" charset="-122"/>
              </a:rPr>
              <a:t> </a:t>
            </a:r>
            <a:r>
              <a:rPr kumimoji="1" lang="zh-CN" altLang="en-US" sz="1600" b="1" dirty="0">
                <a:latin typeface="Microsoft YaHei" panose="020B0503020204020204" pitchFamily="34" charset="-122"/>
                <a:ea typeface="Microsoft YaHei" panose="020B0503020204020204" pitchFamily="34" charset="-122"/>
              </a:rPr>
              <a:t>抽取</a:t>
            </a:r>
            <a:r>
              <a:rPr kumimoji="1" lang="zh-CN" altLang="en-US" sz="1600" dirty="0">
                <a:latin typeface="Microsoft YaHei" panose="020B0503020204020204" pitchFamily="34" charset="-122"/>
                <a:ea typeface="Microsoft YaHei" panose="020B0503020204020204" pitchFamily="34" charset="-122"/>
              </a:rPr>
              <a:t>（</a:t>
            </a:r>
            <a:r>
              <a:rPr lang="en" altLang="zh-CN" sz="1600" dirty="0">
                <a:solidFill>
                  <a:schemeClr val="accent4">
                    <a:lumMod val="50000"/>
                  </a:schemeClr>
                </a:solidFill>
                <a:latin typeface="Microsoft YaHei" panose="020B0503020204020204" pitchFamily="34" charset="-122"/>
                <a:ea typeface="Microsoft YaHei" panose="020B0503020204020204" pitchFamily="34" charset="-122"/>
              </a:rPr>
              <a:t>Extraction</a:t>
            </a:r>
            <a:r>
              <a:rPr kumimoji="1" lang="zh-CN" altLang="en" sz="1600" dirty="0">
                <a:latin typeface="Microsoft YaHei" panose="020B0503020204020204" pitchFamily="34" charset="-122"/>
                <a:ea typeface="Microsoft YaHei" panose="020B0503020204020204" pitchFamily="34" charset="-122"/>
              </a:rPr>
              <a:t>）、</a:t>
            </a:r>
            <a:r>
              <a:rPr kumimoji="1" lang="zh-CN" altLang="en-US" sz="1600" b="1" dirty="0">
                <a:latin typeface="Microsoft YaHei" panose="020B0503020204020204" pitchFamily="34" charset="-122"/>
                <a:ea typeface="Microsoft YaHei" panose="020B0503020204020204" pitchFamily="34" charset="-122"/>
              </a:rPr>
              <a:t>转换</a:t>
            </a:r>
            <a:r>
              <a:rPr kumimoji="1" lang="zh-CN" altLang="en-US" sz="1600" dirty="0">
                <a:latin typeface="Microsoft YaHei" panose="020B0503020204020204" pitchFamily="34" charset="-122"/>
                <a:ea typeface="Microsoft YaHei" panose="020B0503020204020204" pitchFamily="34" charset="-122"/>
              </a:rPr>
              <a:t>（</a:t>
            </a:r>
            <a:r>
              <a:rPr lang="en" altLang="zh-CN" sz="1600" dirty="0">
                <a:solidFill>
                  <a:schemeClr val="accent4">
                    <a:lumMod val="50000"/>
                  </a:schemeClr>
                </a:solidFill>
                <a:latin typeface="Microsoft YaHei" panose="020B0503020204020204" pitchFamily="34" charset="-122"/>
                <a:ea typeface="Microsoft YaHei" panose="020B0503020204020204" pitchFamily="34" charset="-122"/>
              </a:rPr>
              <a:t>Transformation</a:t>
            </a:r>
            <a:r>
              <a:rPr kumimoji="1" lang="zh-CN" altLang="en" sz="1600" dirty="0">
                <a:latin typeface="Microsoft YaHei" panose="020B0503020204020204" pitchFamily="34" charset="-122"/>
                <a:ea typeface="Microsoft YaHei" panose="020B0503020204020204" pitchFamily="34" charset="-122"/>
              </a:rPr>
              <a:t>）、</a:t>
            </a:r>
            <a:r>
              <a:rPr kumimoji="1" lang="zh-CN" altLang="en-US" sz="1600" b="1" dirty="0">
                <a:latin typeface="Microsoft YaHei" panose="020B0503020204020204" pitchFamily="34" charset="-122"/>
                <a:ea typeface="Microsoft YaHei" panose="020B0503020204020204" pitchFamily="34" charset="-122"/>
              </a:rPr>
              <a:t>加载</a:t>
            </a:r>
            <a:r>
              <a:rPr kumimoji="1" lang="zh-CN" altLang="en-US" sz="1600" dirty="0">
                <a:latin typeface="Microsoft YaHei" panose="020B0503020204020204" pitchFamily="34" charset="-122"/>
                <a:ea typeface="Microsoft YaHei" panose="020B0503020204020204" pitchFamily="34" charset="-122"/>
              </a:rPr>
              <a:t>（</a:t>
            </a:r>
            <a:r>
              <a:rPr lang="en" altLang="zh-CN" sz="1600" dirty="0">
                <a:solidFill>
                  <a:schemeClr val="accent4">
                    <a:lumMod val="50000"/>
                  </a:schemeClr>
                </a:solidFill>
                <a:latin typeface="Microsoft YaHei" panose="020B0503020204020204" pitchFamily="34" charset="-122"/>
                <a:ea typeface="Microsoft YaHei" panose="020B0503020204020204" pitchFamily="34" charset="-122"/>
              </a:rPr>
              <a:t> Loading </a:t>
            </a:r>
            <a:r>
              <a:rPr kumimoji="1" lang="zh-CN" altLang="en" sz="1600" dirty="0">
                <a:latin typeface="Microsoft YaHei" panose="020B0503020204020204" pitchFamily="34" charset="-122"/>
                <a:ea typeface="Microsoft YaHei" panose="020B0503020204020204" pitchFamily="34" charset="-122"/>
              </a:rPr>
              <a:t>）</a:t>
            </a:r>
            <a:endParaRPr lang="zh-CN" altLang="en-US" sz="16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076989053"/>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BE8702-F161-9012-2960-030F459B7B3F}"/>
              </a:ext>
            </a:extLst>
          </p:cNvPr>
          <p:cNvSpPr>
            <a:spLocks noGrp="1"/>
          </p:cNvSpPr>
          <p:nvPr>
            <p:ph type="title"/>
          </p:nvPr>
        </p:nvSpPr>
        <p:spPr/>
        <p:txBody>
          <a:bodyPr/>
          <a:lstStyle/>
          <a:p>
            <a:r>
              <a:rPr kumimoji="1" lang="en-US" altLang="zh-CN" dirty="0"/>
              <a:t>AI</a:t>
            </a:r>
            <a:r>
              <a:rPr kumimoji="1" lang="zh-CN" altLang="en-US" dirty="0"/>
              <a:t> 应用案例：失败用例分析</a:t>
            </a:r>
            <a:endParaRPr kumimoji="1" lang="zh-CN" altLang="en-US" sz="2000" b="0" dirty="0"/>
          </a:p>
        </p:txBody>
      </p:sp>
      <p:sp>
        <p:nvSpPr>
          <p:cNvPr id="3" name="圆角矩形 2">
            <a:extLst>
              <a:ext uri="{FF2B5EF4-FFF2-40B4-BE49-F238E27FC236}">
                <a16:creationId xmlns:a16="http://schemas.microsoft.com/office/drawing/2014/main" id="{FECD7961-2B89-FAEE-7F84-BC56081D8B7F}"/>
              </a:ext>
            </a:extLst>
          </p:cNvPr>
          <p:cNvSpPr/>
          <p:nvPr/>
        </p:nvSpPr>
        <p:spPr>
          <a:xfrm>
            <a:off x="5679190" y="1442189"/>
            <a:ext cx="3306751" cy="1498317"/>
          </a:xfrm>
          <a:prstGeom prst="roundRect">
            <a:avLst>
              <a:gd name="adj" fmla="val 2105"/>
            </a:avLst>
          </a:prstGeom>
          <a:solidFill>
            <a:srgbClr val="FFFFFF">
              <a:lumMod val="95000"/>
            </a:srgbClr>
          </a:solid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900" b="0" i="0" u="none" strike="noStrike" kern="0" cap="none" spc="0" normalizeH="0" baseline="0" noProof="0">
              <a:ln>
                <a:noFill/>
              </a:ln>
              <a:solidFill>
                <a:srgbClr val="666666"/>
              </a:solidFill>
              <a:effectLst/>
              <a:uLnTx/>
              <a:uFillTx/>
              <a:latin typeface="Microsoft YaHei" panose="020B0503020204020204" pitchFamily="34" charset="-122"/>
              <a:ea typeface="Microsoft YaHei" panose="020B0503020204020204" pitchFamily="34" charset="-122"/>
            </a:endParaRPr>
          </a:p>
        </p:txBody>
      </p:sp>
      <p:sp>
        <p:nvSpPr>
          <p:cNvPr id="4" name="圆角矩形 3">
            <a:extLst>
              <a:ext uri="{FF2B5EF4-FFF2-40B4-BE49-F238E27FC236}">
                <a16:creationId xmlns:a16="http://schemas.microsoft.com/office/drawing/2014/main" id="{1326350F-930F-EDDA-F46B-F0FA6292850E}"/>
              </a:ext>
            </a:extLst>
          </p:cNvPr>
          <p:cNvSpPr/>
          <p:nvPr/>
        </p:nvSpPr>
        <p:spPr>
          <a:xfrm>
            <a:off x="158058" y="1559643"/>
            <a:ext cx="2092760" cy="2578183"/>
          </a:xfrm>
          <a:prstGeom prst="roundRect">
            <a:avLst>
              <a:gd name="adj" fmla="val 2105"/>
            </a:avLst>
          </a:prstGeom>
          <a:solidFill>
            <a:srgbClr val="FFFFFF">
              <a:lumMod val="95000"/>
            </a:srgbClr>
          </a:solid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srgbClr val="666666"/>
              </a:solidFill>
              <a:effectLst/>
              <a:uLnTx/>
              <a:uFillTx/>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9A3D00CC-B692-52DF-8D25-178F9CA95A88}"/>
              </a:ext>
            </a:extLst>
          </p:cNvPr>
          <p:cNvSpPr/>
          <p:nvPr/>
        </p:nvSpPr>
        <p:spPr>
          <a:xfrm>
            <a:off x="158057" y="1136497"/>
            <a:ext cx="1869515" cy="307777"/>
          </a:xfrm>
          <a:prstGeom prst="rect">
            <a:avLst/>
          </a:prstGeom>
        </p:spPr>
        <p:txBody>
          <a:bodyPr wrap="square">
            <a:spAutoFit/>
          </a:bodyPr>
          <a:lstStyle/>
          <a:p>
            <a:pPr algn="ctr" defTabSz="914478"/>
            <a:r>
              <a:rPr lang="zh-CN" altLang="en-US" sz="1400" b="1" dirty="0">
                <a:solidFill>
                  <a:srgbClr val="1D1D1A"/>
                </a:solidFill>
                <a:latin typeface="Microsoft YaHei" panose="020B0503020204020204" pitchFamily="34" charset="-122"/>
                <a:ea typeface="Microsoft YaHei" panose="020B0503020204020204" pitchFamily="34" charset="-122"/>
              </a:rPr>
              <a:t>相同失败用例聚类</a:t>
            </a:r>
            <a:endParaRPr lang="en-US" altLang="zh-CN" sz="1400" b="1" dirty="0">
              <a:solidFill>
                <a:srgbClr val="1D1D1A"/>
              </a:solidFill>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C2923320-94B3-FB7C-5E3F-22AC05615929}"/>
              </a:ext>
            </a:extLst>
          </p:cNvPr>
          <p:cNvSpPr/>
          <p:nvPr/>
        </p:nvSpPr>
        <p:spPr>
          <a:xfrm>
            <a:off x="6437343" y="1072892"/>
            <a:ext cx="1869515" cy="307777"/>
          </a:xfrm>
          <a:prstGeom prst="rect">
            <a:avLst/>
          </a:prstGeom>
        </p:spPr>
        <p:txBody>
          <a:bodyPr wrap="square">
            <a:spAutoFit/>
          </a:bodyPr>
          <a:lstStyle/>
          <a:p>
            <a:pPr algn="ctr" defTabSz="914478"/>
            <a:r>
              <a:rPr lang="zh-CN" altLang="en-US" sz="1400" b="1" dirty="0">
                <a:solidFill>
                  <a:srgbClr val="1D1D1A"/>
                </a:solidFill>
                <a:latin typeface="Microsoft YaHei" panose="020B0503020204020204" pitchFamily="34" charset="-122"/>
                <a:ea typeface="Microsoft YaHei" panose="020B0503020204020204" pitchFamily="34" charset="-122"/>
              </a:rPr>
              <a:t>智能化算法辅助分析</a:t>
            </a:r>
            <a:endParaRPr lang="en-US" altLang="zh-CN" sz="1400" b="1" dirty="0">
              <a:solidFill>
                <a:srgbClr val="1D1D1A"/>
              </a:solidFill>
              <a:latin typeface="Microsoft YaHei" panose="020B0503020204020204" pitchFamily="34" charset="-122"/>
              <a:ea typeface="Microsoft YaHei" panose="020B0503020204020204" pitchFamily="34" charset="-122"/>
            </a:endParaRPr>
          </a:p>
        </p:txBody>
      </p:sp>
      <p:sp>
        <p:nvSpPr>
          <p:cNvPr id="9" name="圆角矩形 8">
            <a:extLst>
              <a:ext uri="{FF2B5EF4-FFF2-40B4-BE49-F238E27FC236}">
                <a16:creationId xmlns:a16="http://schemas.microsoft.com/office/drawing/2014/main" id="{6B616E52-A659-FB49-272A-5AC51495DEE4}"/>
              </a:ext>
            </a:extLst>
          </p:cNvPr>
          <p:cNvSpPr/>
          <p:nvPr/>
        </p:nvSpPr>
        <p:spPr>
          <a:xfrm>
            <a:off x="5681813" y="2599045"/>
            <a:ext cx="3306751" cy="1820828"/>
          </a:xfrm>
          <a:prstGeom prst="roundRect">
            <a:avLst>
              <a:gd name="adj" fmla="val 2105"/>
            </a:avLst>
          </a:prstGeom>
          <a:solidFill>
            <a:srgbClr val="FFFFFF">
              <a:lumMod val="95000"/>
            </a:srgbClr>
          </a:solid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900" b="0" i="0" u="none" strike="noStrike" kern="0" cap="none" spc="0" normalizeH="0" baseline="0" noProof="0">
              <a:ln>
                <a:noFill/>
              </a:ln>
              <a:solidFill>
                <a:srgbClr val="666666"/>
              </a:solidFill>
              <a:effectLst/>
              <a:uLnTx/>
              <a:uFillTx/>
              <a:latin typeface="Microsoft YaHei" panose="020B0503020204020204" pitchFamily="34" charset="-122"/>
              <a:ea typeface="Microsoft YaHei" panose="020B0503020204020204" pitchFamily="34" charset="-122"/>
            </a:endParaRPr>
          </a:p>
        </p:txBody>
      </p:sp>
      <p:sp>
        <p:nvSpPr>
          <p:cNvPr id="10" name="圆角矩形 9">
            <a:extLst>
              <a:ext uri="{FF2B5EF4-FFF2-40B4-BE49-F238E27FC236}">
                <a16:creationId xmlns:a16="http://schemas.microsoft.com/office/drawing/2014/main" id="{2DF38138-9114-074C-398F-88FDF13FA33B}"/>
              </a:ext>
            </a:extLst>
          </p:cNvPr>
          <p:cNvSpPr/>
          <p:nvPr/>
        </p:nvSpPr>
        <p:spPr>
          <a:xfrm>
            <a:off x="317267" y="1939151"/>
            <a:ext cx="1598903" cy="241571"/>
          </a:xfrm>
          <a:prstGeom prst="roundRect">
            <a:avLst/>
          </a:prstGeom>
          <a:noFill/>
          <a:ln w="12700" cap="flat" cmpd="sng" algn="ctr">
            <a:solidFill>
              <a:srgbClr val="0070C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rPr>
              <a:t>用例全量执行日志</a:t>
            </a:r>
          </a:p>
        </p:txBody>
      </p:sp>
      <p:sp>
        <p:nvSpPr>
          <p:cNvPr id="11" name="圆角矩形 10">
            <a:extLst>
              <a:ext uri="{FF2B5EF4-FFF2-40B4-BE49-F238E27FC236}">
                <a16:creationId xmlns:a16="http://schemas.microsoft.com/office/drawing/2014/main" id="{BF00803D-2B0F-12E8-8988-C4FF50BC003D}"/>
              </a:ext>
            </a:extLst>
          </p:cNvPr>
          <p:cNvSpPr/>
          <p:nvPr/>
        </p:nvSpPr>
        <p:spPr>
          <a:xfrm>
            <a:off x="317266" y="2756564"/>
            <a:ext cx="1598903" cy="241571"/>
          </a:xfrm>
          <a:prstGeom prst="roundRect">
            <a:avLst/>
          </a:prstGeom>
          <a:noFill/>
          <a:ln w="12700" cap="flat" cmpd="sng" algn="ctr">
            <a:solidFill>
              <a:srgbClr val="0070C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rPr>
              <a:t>报错</a:t>
            </a:r>
            <a:r>
              <a:rPr kumimoji="0" lang="en-US" altLang="zh-CN" sz="1400" b="0" i="0" u="none" strike="noStrike" kern="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rPr>
              <a:t>AW</a:t>
            </a:r>
            <a:r>
              <a:rPr kumimoji="0" lang="zh-CN" altLang="en-US" sz="1400" b="0" i="0" u="none" strike="noStrike" kern="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rPr>
              <a:t>日志分析</a:t>
            </a:r>
          </a:p>
        </p:txBody>
      </p:sp>
      <p:sp>
        <p:nvSpPr>
          <p:cNvPr id="12" name="圆角矩形 11">
            <a:extLst>
              <a:ext uri="{FF2B5EF4-FFF2-40B4-BE49-F238E27FC236}">
                <a16:creationId xmlns:a16="http://schemas.microsoft.com/office/drawing/2014/main" id="{6AAFCD1C-D1F9-7B82-B7D0-BBDB0FFBA385}"/>
              </a:ext>
            </a:extLst>
          </p:cNvPr>
          <p:cNvSpPr/>
          <p:nvPr/>
        </p:nvSpPr>
        <p:spPr>
          <a:xfrm>
            <a:off x="317267" y="3536651"/>
            <a:ext cx="1598903" cy="241571"/>
          </a:xfrm>
          <a:prstGeom prst="roundRect">
            <a:avLst/>
          </a:prstGeom>
          <a:noFill/>
          <a:ln w="12700" cap="flat" cmpd="sng" algn="ctr">
            <a:solidFill>
              <a:srgbClr val="0070C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lang="zh-CN" altLang="en-US" sz="1400" kern="0" dirty="0">
                <a:solidFill>
                  <a:srgbClr val="1D1D1A"/>
                </a:solidFill>
                <a:latin typeface="Microsoft YaHei" panose="020B0503020204020204" pitchFamily="34" charset="-122"/>
                <a:ea typeface="Microsoft YaHei" panose="020B0503020204020204" pitchFamily="34" charset="-122"/>
              </a:rPr>
              <a:t>日志</a:t>
            </a:r>
            <a:r>
              <a:rPr kumimoji="0" lang="zh-CN" altLang="en-US" sz="1400" b="0" i="0" u="none" strike="noStrike" kern="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rPr>
              <a:t>聚类信息</a:t>
            </a:r>
          </a:p>
        </p:txBody>
      </p:sp>
      <p:sp>
        <p:nvSpPr>
          <p:cNvPr id="13" name="下箭头 12">
            <a:extLst>
              <a:ext uri="{FF2B5EF4-FFF2-40B4-BE49-F238E27FC236}">
                <a16:creationId xmlns:a16="http://schemas.microsoft.com/office/drawing/2014/main" id="{311D8F10-A5A6-4E9A-0C87-032A4DD2E05B}"/>
              </a:ext>
            </a:extLst>
          </p:cNvPr>
          <p:cNvSpPr/>
          <p:nvPr/>
        </p:nvSpPr>
        <p:spPr>
          <a:xfrm>
            <a:off x="945575" y="2259036"/>
            <a:ext cx="342286" cy="460202"/>
          </a:xfrm>
          <a:prstGeom prst="downArrow">
            <a:avLst/>
          </a:prstGeom>
          <a:solidFill>
            <a:schemeClr val="bg1">
              <a:lumMod val="75000"/>
            </a:scheme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666666"/>
              </a:solidFill>
              <a:effectLst/>
              <a:uLnTx/>
              <a:uFillTx/>
              <a:latin typeface="Microsoft YaHei" panose="020B0503020204020204" pitchFamily="34" charset="-122"/>
              <a:ea typeface="Microsoft YaHei" panose="020B0503020204020204" pitchFamily="34" charset="-122"/>
            </a:endParaRPr>
          </a:p>
        </p:txBody>
      </p:sp>
      <p:sp>
        <p:nvSpPr>
          <p:cNvPr id="14" name="下箭头 13">
            <a:extLst>
              <a:ext uri="{FF2B5EF4-FFF2-40B4-BE49-F238E27FC236}">
                <a16:creationId xmlns:a16="http://schemas.microsoft.com/office/drawing/2014/main" id="{01ACFC50-B121-8E65-3D9F-5B7747B25DB0}"/>
              </a:ext>
            </a:extLst>
          </p:cNvPr>
          <p:cNvSpPr/>
          <p:nvPr/>
        </p:nvSpPr>
        <p:spPr>
          <a:xfrm>
            <a:off x="945574" y="3069494"/>
            <a:ext cx="342286" cy="461134"/>
          </a:xfrm>
          <a:prstGeom prst="downArrow">
            <a:avLst/>
          </a:prstGeom>
          <a:solidFill>
            <a:schemeClr val="bg1">
              <a:lumMod val="75000"/>
            </a:scheme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666666"/>
              </a:solidFill>
              <a:effectLst/>
              <a:uLnTx/>
              <a:uFillTx/>
              <a:latin typeface="Microsoft YaHei" panose="020B0503020204020204" pitchFamily="34" charset="-122"/>
              <a:ea typeface="Microsoft YaHei" panose="020B0503020204020204" pitchFamily="34" charset="-122"/>
            </a:endParaRPr>
          </a:p>
        </p:txBody>
      </p:sp>
      <p:sp>
        <p:nvSpPr>
          <p:cNvPr id="15" name="文本框 14">
            <a:extLst>
              <a:ext uri="{FF2B5EF4-FFF2-40B4-BE49-F238E27FC236}">
                <a16:creationId xmlns:a16="http://schemas.microsoft.com/office/drawing/2014/main" id="{3699DB2F-F695-F1F6-BFD0-5CD24EC843A6}"/>
              </a:ext>
            </a:extLst>
          </p:cNvPr>
          <p:cNvSpPr txBox="1"/>
          <p:nvPr/>
        </p:nvSpPr>
        <p:spPr>
          <a:xfrm>
            <a:off x="1155867" y="2361701"/>
            <a:ext cx="916117" cy="215444"/>
          </a:xfrm>
          <a:prstGeom prst="rect">
            <a:avLst/>
          </a:prstGeom>
          <a:noFill/>
        </p:spPr>
        <p:txBody>
          <a:bodyPr wrap="square" lIns="0" tIns="0" rIns="0" bIns="0" rtlCol="0">
            <a:spAutoFit/>
          </a:bodyPr>
          <a:lstStyle>
            <a:defPPr>
              <a:defRPr lang="en-US"/>
            </a:defPPr>
            <a:lvl1pPr algn="ctr">
              <a:defRPr>
                <a:solidFill>
                  <a:schemeClr val="lt1"/>
                </a:solidFill>
              </a:defRPr>
            </a:lvl1pPr>
          </a:lstStyle>
          <a:p>
            <a:pPr defTabSz="914478"/>
            <a:r>
              <a:rPr lang="zh-CN" altLang="en-US" sz="1400" dirty="0">
                <a:solidFill>
                  <a:srgbClr val="1D1D1A"/>
                </a:solidFill>
                <a:latin typeface="Microsoft YaHei" panose="020B0503020204020204" pitchFamily="34" charset="-122"/>
                <a:ea typeface="Microsoft YaHei" panose="020B0503020204020204" pitchFamily="34" charset="-122"/>
              </a:rPr>
              <a:t>粗清理</a:t>
            </a:r>
          </a:p>
        </p:txBody>
      </p:sp>
      <p:sp>
        <p:nvSpPr>
          <p:cNvPr id="16" name="文本框 15">
            <a:extLst>
              <a:ext uri="{FF2B5EF4-FFF2-40B4-BE49-F238E27FC236}">
                <a16:creationId xmlns:a16="http://schemas.microsoft.com/office/drawing/2014/main" id="{CEC480DE-14D9-348F-57C5-D31E78ECB4F9}"/>
              </a:ext>
            </a:extLst>
          </p:cNvPr>
          <p:cNvSpPr txBox="1"/>
          <p:nvPr/>
        </p:nvSpPr>
        <p:spPr>
          <a:xfrm>
            <a:off x="1175532" y="3226911"/>
            <a:ext cx="916117" cy="215444"/>
          </a:xfrm>
          <a:prstGeom prst="rect">
            <a:avLst/>
          </a:prstGeom>
          <a:noFill/>
        </p:spPr>
        <p:txBody>
          <a:bodyPr wrap="square" lIns="0" tIns="0" rIns="0" bIns="0" rtlCol="0">
            <a:spAutoFit/>
          </a:bodyPr>
          <a:lstStyle>
            <a:defPPr>
              <a:defRPr lang="en-US"/>
            </a:defPPr>
            <a:lvl1pPr algn="ctr">
              <a:defRPr>
                <a:solidFill>
                  <a:schemeClr val="lt1"/>
                </a:solidFill>
              </a:defRPr>
            </a:lvl1pPr>
          </a:lstStyle>
          <a:p>
            <a:pPr defTabSz="914478"/>
            <a:r>
              <a:rPr lang="zh-CN" altLang="en-US" sz="1400" dirty="0">
                <a:solidFill>
                  <a:srgbClr val="1D1D1A"/>
                </a:solidFill>
                <a:latin typeface="Microsoft YaHei" panose="020B0503020204020204" pitchFamily="34" charset="-122"/>
                <a:ea typeface="Microsoft YaHei" panose="020B0503020204020204" pitchFamily="34" charset="-122"/>
              </a:rPr>
              <a:t>精细清理</a:t>
            </a:r>
          </a:p>
        </p:txBody>
      </p:sp>
      <p:grpSp>
        <p:nvGrpSpPr>
          <p:cNvPr id="35" name="组合 34">
            <a:extLst>
              <a:ext uri="{FF2B5EF4-FFF2-40B4-BE49-F238E27FC236}">
                <a16:creationId xmlns:a16="http://schemas.microsoft.com/office/drawing/2014/main" id="{8F8A2A62-9132-A558-3E30-824B493FCF51}"/>
              </a:ext>
            </a:extLst>
          </p:cNvPr>
          <p:cNvGrpSpPr/>
          <p:nvPr/>
        </p:nvGrpSpPr>
        <p:grpSpPr>
          <a:xfrm>
            <a:off x="5680482" y="2903469"/>
            <a:ext cx="3292501" cy="1451514"/>
            <a:chOff x="4077727" y="3151183"/>
            <a:chExt cx="5663866" cy="2438830"/>
          </a:xfrm>
        </p:grpSpPr>
        <p:sp>
          <p:nvSpPr>
            <p:cNvPr id="36" name="右箭头 35">
              <a:extLst>
                <a:ext uri="{FF2B5EF4-FFF2-40B4-BE49-F238E27FC236}">
                  <a16:creationId xmlns:a16="http://schemas.microsoft.com/office/drawing/2014/main" id="{490B265E-8FE4-53E4-56A6-0E52E126DE04}"/>
                </a:ext>
              </a:extLst>
            </p:cNvPr>
            <p:cNvSpPr/>
            <p:nvPr/>
          </p:nvSpPr>
          <p:spPr>
            <a:xfrm>
              <a:off x="6351791" y="4236498"/>
              <a:ext cx="408817" cy="256886"/>
            </a:xfrm>
            <a:prstGeom prst="rightArrow">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900" b="0" i="0" u="none" strike="noStrike" kern="0" cap="none" spc="0" normalizeH="0" baseline="0" noProof="0">
                <a:ln>
                  <a:noFill/>
                </a:ln>
                <a:solidFill>
                  <a:srgbClr val="666666"/>
                </a:solidFill>
                <a:effectLst/>
                <a:uLnTx/>
                <a:uFillTx/>
                <a:latin typeface="Microsoft YaHei" panose="020B0503020204020204" pitchFamily="34" charset="-122"/>
                <a:ea typeface="Microsoft YaHei" panose="020B0503020204020204" pitchFamily="34" charset="-122"/>
              </a:endParaRPr>
            </a:p>
          </p:txBody>
        </p:sp>
        <p:sp>
          <p:nvSpPr>
            <p:cNvPr id="37" name="圆角矩形 36">
              <a:extLst>
                <a:ext uri="{FF2B5EF4-FFF2-40B4-BE49-F238E27FC236}">
                  <a16:creationId xmlns:a16="http://schemas.microsoft.com/office/drawing/2014/main" id="{2671909B-1157-0CA3-20EE-6F8037158590}"/>
                </a:ext>
              </a:extLst>
            </p:cNvPr>
            <p:cNvSpPr/>
            <p:nvPr/>
          </p:nvSpPr>
          <p:spPr>
            <a:xfrm>
              <a:off x="5111700" y="3151183"/>
              <a:ext cx="1159351" cy="477391"/>
            </a:xfrm>
            <a:prstGeom prst="roundRect">
              <a:avLst/>
            </a:prstGeom>
            <a:solidFill>
              <a:schemeClr val="accent5">
                <a:lumMod val="40000"/>
                <a:lumOff val="60000"/>
              </a:schemeClr>
            </a:solidFill>
            <a:ln w="12700" cap="flat" cmpd="sng" algn="ctr">
              <a:solidFill>
                <a:srgbClr val="1D1D1A"/>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rPr>
                <a:t>关联的调用链</a:t>
              </a:r>
            </a:p>
          </p:txBody>
        </p:sp>
        <p:sp>
          <p:nvSpPr>
            <p:cNvPr id="38" name="圆角矩形 37">
              <a:extLst>
                <a:ext uri="{FF2B5EF4-FFF2-40B4-BE49-F238E27FC236}">
                  <a16:creationId xmlns:a16="http://schemas.microsoft.com/office/drawing/2014/main" id="{5F87BEC0-E56E-8CF2-18B5-CEF6112D5CA7}"/>
                </a:ext>
              </a:extLst>
            </p:cNvPr>
            <p:cNvSpPr/>
            <p:nvPr/>
          </p:nvSpPr>
          <p:spPr>
            <a:xfrm>
              <a:off x="5111701" y="3737622"/>
              <a:ext cx="1159350" cy="477391"/>
            </a:xfrm>
            <a:prstGeom prst="roundRect">
              <a:avLst/>
            </a:prstGeom>
            <a:solidFill>
              <a:schemeClr val="accent5">
                <a:lumMod val="40000"/>
                <a:lumOff val="60000"/>
              </a:schemeClr>
            </a:solidFill>
            <a:ln w="12700" cap="flat" cmpd="sng" algn="ctr">
              <a:solidFill>
                <a:srgbClr val="1D1D1A"/>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rPr>
                <a:t>关联的业务代码</a:t>
              </a:r>
            </a:p>
          </p:txBody>
        </p:sp>
        <p:sp>
          <p:nvSpPr>
            <p:cNvPr id="39" name="圆角矩形 38">
              <a:extLst>
                <a:ext uri="{FF2B5EF4-FFF2-40B4-BE49-F238E27FC236}">
                  <a16:creationId xmlns:a16="http://schemas.microsoft.com/office/drawing/2014/main" id="{F8352BD0-5062-5CEA-2125-AC229B94A004}"/>
                </a:ext>
              </a:extLst>
            </p:cNvPr>
            <p:cNvSpPr/>
            <p:nvPr/>
          </p:nvSpPr>
          <p:spPr>
            <a:xfrm>
              <a:off x="5111701" y="4288129"/>
              <a:ext cx="1159350" cy="477391"/>
            </a:xfrm>
            <a:prstGeom prst="roundRect">
              <a:avLst/>
            </a:prstGeom>
            <a:solidFill>
              <a:schemeClr val="accent5">
                <a:lumMod val="40000"/>
                <a:lumOff val="60000"/>
              </a:schemeClr>
            </a:solidFill>
            <a:ln w="12700" cap="flat" cmpd="sng" algn="ctr">
              <a:solidFill>
                <a:srgbClr val="1D1D1A"/>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rPr>
                <a:t>关联的用例脚本</a:t>
              </a:r>
            </a:p>
          </p:txBody>
        </p:sp>
        <p:sp>
          <p:nvSpPr>
            <p:cNvPr id="40" name="圆角矩形 39">
              <a:extLst>
                <a:ext uri="{FF2B5EF4-FFF2-40B4-BE49-F238E27FC236}">
                  <a16:creationId xmlns:a16="http://schemas.microsoft.com/office/drawing/2014/main" id="{11915A85-53CF-97EA-AC3D-BC10176EBA2D}"/>
                </a:ext>
              </a:extLst>
            </p:cNvPr>
            <p:cNvSpPr/>
            <p:nvPr/>
          </p:nvSpPr>
          <p:spPr>
            <a:xfrm>
              <a:off x="5111701" y="4876727"/>
              <a:ext cx="1159350" cy="477391"/>
            </a:xfrm>
            <a:prstGeom prst="roundRect">
              <a:avLst/>
            </a:prstGeom>
            <a:solidFill>
              <a:schemeClr val="accent5">
                <a:lumMod val="40000"/>
                <a:lumOff val="60000"/>
              </a:schemeClr>
            </a:solidFill>
            <a:ln w="12700" cap="flat" cmpd="sng" algn="ctr">
              <a:solidFill>
                <a:srgbClr val="1D1D1A"/>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rPr>
                <a:t>关联的业务配置</a:t>
              </a:r>
            </a:p>
          </p:txBody>
        </p:sp>
        <p:sp>
          <p:nvSpPr>
            <p:cNvPr id="41" name="文本框 40">
              <a:extLst>
                <a:ext uri="{FF2B5EF4-FFF2-40B4-BE49-F238E27FC236}">
                  <a16:creationId xmlns:a16="http://schemas.microsoft.com/office/drawing/2014/main" id="{00ECEA10-B005-CF67-4F12-77120EA531E4}"/>
                </a:ext>
              </a:extLst>
            </p:cNvPr>
            <p:cNvSpPr txBox="1"/>
            <p:nvPr/>
          </p:nvSpPr>
          <p:spPr>
            <a:xfrm>
              <a:off x="5224583" y="5202170"/>
              <a:ext cx="933580" cy="387843"/>
            </a:xfrm>
            <a:prstGeom prst="rect">
              <a:avLst/>
            </a:prstGeom>
            <a:noFill/>
            <a:ln>
              <a:noFill/>
            </a:ln>
          </p:spPr>
          <p:txBody>
            <a:bodyPr wrap="square" rtlCol="0">
              <a:sp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srgbClr val="ED6D00">
                      <a:lumMod val="75000"/>
                    </a:srgbClr>
                  </a:solidFill>
                  <a:effectLst/>
                  <a:uLnTx/>
                  <a:uFillTx/>
                  <a:latin typeface="Microsoft YaHei" panose="020B0503020204020204" pitchFamily="34" charset="-122"/>
                  <a:ea typeface="Microsoft YaHei" panose="020B0503020204020204" pitchFamily="34" charset="-122"/>
                </a:rPr>
                <a:t>……</a:t>
              </a:r>
              <a:endParaRPr kumimoji="0" lang="zh-CN" altLang="en-US" sz="900" b="0" i="0" u="none" strike="noStrike" kern="0" cap="none" spc="0" normalizeH="0" baseline="0" noProof="0" dirty="0">
                <a:ln>
                  <a:noFill/>
                </a:ln>
                <a:solidFill>
                  <a:srgbClr val="ED6D00">
                    <a:lumMod val="75000"/>
                  </a:srgbClr>
                </a:solidFill>
                <a:effectLst/>
                <a:uLnTx/>
                <a:uFillTx/>
                <a:latin typeface="Microsoft YaHei" panose="020B0503020204020204" pitchFamily="34" charset="-122"/>
                <a:ea typeface="Microsoft YaHei" panose="020B0503020204020204" pitchFamily="34" charset="-122"/>
              </a:endParaRPr>
            </a:p>
          </p:txBody>
        </p:sp>
        <p:sp>
          <p:nvSpPr>
            <p:cNvPr id="42" name="圆角矩形 41">
              <a:extLst>
                <a:ext uri="{FF2B5EF4-FFF2-40B4-BE49-F238E27FC236}">
                  <a16:creationId xmlns:a16="http://schemas.microsoft.com/office/drawing/2014/main" id="{1E3C144C-C845-7C18-7664-F681E581E5D8}"/>
                </a:ext>
              </a:extLst>
            </p:cNvPr>
            <p:cNvSpPr/>
            <p:nvPr/>
          </p:nvSpPr>
          <p:spPr>
            <a:xfrm>
              <a:off x="4077727" y="4056618"/>
              <a:ext cx="729451" cy="495294"/>
            </a:xfrm>
            <a:prstGeom prst="roundRect">
              <a:avLst/>
            </a:prstGeom>
            <a:solidFill>
              <a:schemeClr val="accent5">
                <a:lumMod val="40000"/>
                <a:lumOff val="60000"/>
              </a:schemeClr>
            </a:solidFill>
            <a:ln w="12700" cap="flat" cmpd="sng" algn="ctr">
              <a:solidFill>
                <a:srgbClr val="1D1D1A"/>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rPr>
                <a:t>用例</a:t>
              </a:r>
            </a:p>
          </p:txBody>
        </p:sp>
        <p:sp>
          <p:nvSpPr>
            <p:cNvPr id="43" name="圆角矩形 42">
              <a:extLst>
                <a:ext uri="{FF2B5EF4-FFF2-40B4-BE49-F238E27FC236}">
                  <a16:creationId xmlns:a16="http://schemas.microsoft.com/office/drawing/2014/main" id="{5B1454D2-229C-F6D4-3E13-DF58177811A1}"/>
                </a:ext>
              </a:extLst>
            </p:cNvPr>
            <p:cNvSpPr/>
            <p:nvPr/>
          </p:nvSpPr>
          <p:spPr>
            <a:xfrm>
              <a:off x="6877868" y="3654684"/>
              <a:ext cx="1159350" cy="515535"/>
            </a:xfrm>
            <a:prstGeom prst="roundRect">
              <a:avLst/>
            </a:prstGeom>
            <a:solidFill>
              <a:schemeClr val="accent5">
                <a:lumMod val="40000"/>
                <a:lumOff val="60000"/>
              </a:schemeClr>
            </a:solidFill>
            <a:ln w="12700" cap="flat" cmpd="sng" algn="ctr">
              <a:solidFill>
                <a:srgbClr val="1D1D1A"/>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rPr>
                <a:t>离线分析</a:t>
              </a:r>
            </a:p>
          </p:txBody>
        </p:sp>
        <p:sp>
          <p:nvSpPr>
            <p:cNvPr id="44" name="圆角矩形 43">
              <a:extLst>
                <a:ext uri="{FF2B5EF4-FFF2-40B4-BE49-F238E27FC236}">
                  <a16:creationId xmlns:a16="http://schemas.microsoft.com/office/drawing/2014/main" id="{AE440353-F45E-75B8-2158-FAC7219F15CC}"/>
                </a:ext>
              </a:extLst>
            </p:cNvPr>
            <p:cNvSpPr/>
            <p:nvPr/>
          </p:nvSpPr>
          <p:spPr>
            <a:xfrm>
              <a:off x="6880100" y="4493383"/>
              <a:ext cx="1157118" cy="515535"/>
            </a:xfrm>
            <a:prstGeom prst="roundRect">
              <a:avLst/>
            </a:prstGeom>
            <a:solidFill>
              <a:schemeClr val="accent5">
                <a:lumMod val="40000"/>
                <a:lumOff val="60000"/>
              </a:schemeClr>
            </a:solidFill>
            <a:ln w="12700" cap="flat" cmpd="sng" algn="ctr">
              <a:solidFill>
                <a:srgbClr val="1D1D1A"/>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rPr>
                <a:t>在线分析</a:t>
              </a:r>
            </a:p>
          </p:txBody>
        </p:sp>
        <p:sp>
          <p:nvSpPr>
            <p:cNvPr id="45" name="右箭头 44">
              <a:extLst>
                <a:ext uri="{FF2B5EF4-FFF2-40B4-BE49-F238E27FC236}">
                  <a16:creationId xmlns:a16="http://schemas.microsoft.com/office/drawing/2014/main" id="{BB038500-B94B-07F7-61FD-0D0D56E77611}"/>
                </a:ext>
              </a:extLst>
            </p:cNvPr>
            <p:cNvSpPr/>
            <p:nvPr/>
          </p:nvSpPr>
          <p:spPr>
            <a:xfrm>
              <a:off x="8128588" y="4301327"/>
              <a:ext cx="408817" cy="256886"/>
            </a:xfrm>
            <a:prstGeom prst="rightArrow">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900" b="0" i="0" u="none" strike="noStrike" kern="0" cap="none" spc="0" normalizeH="0" baseline="0" noProof="0">
                <a:ln>
                  <a:noFill/>
                </a:ln>
                <a:solidFill>
                  <a:srgbClr val="666666"/>
                </a:solidFill>
                <a:effectLst/>
                <a:uLnTx/>
                <a:uFillTx/>
                <a:latin typeface="Microsoft YaHei" panose="020B0503020204020204" pitchFamily="34" charset="-122"/>
                <a:ea typeface="Microsoft YaHei" panose="020B0503020204020204" pitchFamily="34" charset="-122"/>
              </a:endParaRPr>
            </a:p>
          </p:txBody>
        </p:sp>
        <p:sp>
          <p:nvSpPr>
            <p:cNvPr id="46" name="圆角矩形 45">
              <a:extLst>
                <a:ext uri="{FF2B5EF4-FFF2-40B4-BE49-F238E27FC236}">
                  <a16:creationId xmlns:a16="http://schemas.microsoft.com/office/drawing/2014/main" id="{79DF3D56-5510-0D96-3FFA-1B34C6149E13}"/>
                </a:ext>
              </a:extLst>
            </p:cNvPr>
            <p:cNvSpPr/>
            <p:nvPr/>
          </p:nvSpPr>
          <p:spPr>
            <a:xfrm>
              <a:off x="8618144" y="4088369"/>
              <a:ext cx="1021155" cy="520669"/>
            </a:xfrm>
            <a:prstGeom prst="roundRect">
              <a:avLst/>
            </a:prstGeom>
            <a:solidFill>
              <a:schemeClr val="accent5">
                <a:lumMod val="40000"/>
                <a:lumOff val="60000"/>
              </a:schemeClr>
            </a:solidFill>
            <a:ln w="12700" cap="flat" cmpd="sng" algn="ctr">
              <a:solidFill>
                <a:srgbClr val="1D1D1A"/>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rPr>
                <a:t>失败原因推荐</a:t>
              </a:r>
            </a:p>
          </p:txBody>
        </p:sp>
        <p:cxnSp>
          <p:nvCxnSpPr>
            <p:cNvPr id="47" name="肘形连接符 46">
              <a:extLst>
                <a:ext uri="{FF2B5EF4-FFF2-40B4-BE49-F238E27FC236}">
                  <a16:creationId xmlns:a16="http://schemas.microsoft.com/office/drawing/2014/main" id="{1D96B255-9D77-C15F-D099-2803A264B561}"/>
                </a:ext>
              </a:extLst>
            </p:cNvPr>
            <p:cNvCxnSpPr>
              <a:cxnSpLocks/>
              <a:stCxn id="42" idx="3"/>
              <a:endCxn id="37" idx="1"/>
            </p:cNvCxnSpPr>
            <p:nvPr/>
          </p:nvCxnSpPr>
          <p:spPr>
            <a:xfrm flipV="1">
              <a:off x="4807178" y="3389879"/>
              <a:ext cx="304522" cy="914387"/>
            </a:xfrm>
            <a:prstGeom prst="bentConnector3">
              <a:avLst/>
            </a:prstGeom>
            <a:noFill/>
            <a:ln w="6350" cap="flat" cmpd="sng" algn="ctr">
              <a:solidFill>
                <a:srgbClr val="1D1D1A"/>
              </a:solidFill>
              <a:prstDash val="solid"/>
              <a:miter lim="800000"/>
              <a:tailEnd type="triangle"/>
            </a:ln>
            <a:effectLst/>
          </p:spPr>
        </p:cxnSp>
        <p:cxnSp>
          <p:nvCxnSpPr>
            <p:cNvPr id="48" name="肘形连接符 47">
              <a:extLst>
                <a:ext uri="{FF2B5EF4-FFF2-40B4-BE49-F238E27FC236}">
                  <a16:creationId xmlns:a16="http://schemas.microsoft.com/office/drawing/2014/main" id="{E670C954-6F3F-D0E8-2167-386A4A722160}"/>
                </a:ext>
              </a:extLst>
            </p:cNvPr>
            <p:cNvCxnSpPr>
              <a:cxnSpLocks/>
              <a:stCxn id="42" idx="3"/>
              <a:endCxn id="40" idx="1"/>
            </p:cNvCxnSpPr>
            <p:nvPr/>
          </p:nvCxnSpPr>
          <p:spPr>
            <a:xfrm>
              <a:off x="4807178" y="4304265"/>
              <a:ext cx="304524" cy="811157"/>
            </a:xfrm>
            <a:prstGeom prst="bentConnector3">
              <a:avLst/>
            </a:prstGeom>
            <a:noFill/>
            <a:ln w="6350" cap="flat" cmpd="sng" algn="ctr">
              <a:solidFill>
                <a:srgbClr val="1D1D1A"/>
              </a:solidFill>
              <a:prstDash val="solid"/>
              <a:miter lim="800000"/>
              <a:tailEnd type="triangle"/>
            </a:ln>
            <a:effectLst/>
          </p:spPr>
        </p:cxnSp>
        <p:sp>
          <p:nvSpPr>
            <p:cNvPr id="49" name="下弧形箭头 88">
              <a:extLst>
                <a:ext uri="{FF2B5EF4-FFF2-40B4-BE49-F238E27FC236}">
                  <a16:creationId xmlns:a16="http://schemas.microsoft.com/office/drawing/2014/main" id="{DB492951-77B7-19E3-E8C6-BA2E0712D562}"/>
                </a:ext>
              </a:extLst>
            </p:cNvPr>
            <p:cNvSpPr/>
            <p:nvPr/>
          </p:nvSpPr>
          <p:spPr>
            <a:xfrm rot="10800000">
              <a:off x="7817909" y="3201992"/>
              <a:ext cx="997120" cy="403054"/>
            </a:xfrm>
            <a:prstGeom prst="curvedUpArrow">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900" b="0" i="0" u="none" strike="noStrike" kern="0" cap="none" spc="0" normalizeH="0" baseline="0" noProof="0">
                <a:ln>
                  <a:noFill/>
                </a:ln>
                <a:solidFill>
                  <a:srgbClr val="1D1D1A"/>
                </a:solidFill>
                <a:effectLst/>
                <a:uLnTx/>
                <a:uFillTx/>
                <a:latin typeface="Microsoft YaHei" panose="020B0503020204020204" pitchFamily="34" charset="-122"/>
                <a:ea typeface="Microsoft YaHei" panose="020B0503020204020204" pitchFamily="34" charset="-122"/>
              </a:endParaRPr>
            </a:p>
          </p:txBody>
        </p:sp>
        <p:sp>
          <p:nvSpPr>
            <p:cNvPr id="50" name="文本框 49">
              <a:extLst>
                <a:ext uri="{FF2B5EF4-FFF2-40B4-BE49-F238E27FC236}">
                  <a16:creationId xmlns:a16="http://schemas.microsoft.com/office/drawing/2014/main" id="{2498D2B3-ED32-DA56-73E0-9F7299EA2665}"/>
                </a:ext>
              </a:extLst>
            </p:cNvPr>
            <p:cNvSpPr txBox="1"/>
            <p:nvPr/>
          </p:nvSpPr>
          <p:spPr>
            <a:xfrm>
              <a:off x="8762384" y="3194048"/>
              <a:ext cx="979209" cy="232706"/>
            </a:xfrm>
            <a:prstGeom prst="rect">
              <a:avLst/>
            </a:prstGeom>
            <a:noFill/>
          </p:spPr>
          <p:txBody>
            <a:bodyPr wrap="square" lIns="0" tIns="0" rIns="0" bIns="0" rtlCol="0">
              <a:sp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900" b="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rPr>
                <a:t>人工反馈</a:t>
              </a:r>
            </a:p>
          </p:txBody>
        </p:sp>
      </p:grpSp>
      <p:grpSp>
        <p:nvGrpSpPr>
          <p:cNvPr id="51" name="组合 50">
            <a:extLst>
              <a:ext uri="{FF2B5EF4-FFF2-40B4-BE49-F238E27FC236}">
                <a16:creationId xmlns:a16="http://schemas.microsoft.com/office/drawing/2014/main" id="{D7615DA9-5CDF-4744-C222-9A8DE5A4C7AC}"/>
              </a:ext>
            </a:extLst>
          </p:cNvPr>
          <p:cNvGrpSpPr/>
          <p:nvPr/>
        </p:nvGrpSpPr>
        <p:grpSpPr>
          <a:xfrm>
            <a:off x="5801522" y="1648897"/>
            <a:ext cx="3063380" cy="1055926"/>
            <a:chOff x="866775" y="3124650"/>
            <a:chExt cx="4046081" cy="1337578"/>
          </a:xfrm>
        </p:grpSpPr>
        <p:sp>
          <p:nvSpPr>
            <p:cNvPr id="52" name="椭圆 51">
              <a:extLst>
                <a:ext uri="{FF2B5EF4-FFF2-40B4-BE49-F238E27FC236}">
                  <a16:creationId xmlns:a16="http://schemas.microsoft.com/office/drawing/2014/main" id="{48B216AC-208E-CF1E-09A9-C6FF3EAD04F0}"/>
                </a:ext>
              </a:extLst>
            </p:cNvPr>
            <p:cNvSpPr/>
            <p:nvPr/>
          </p:nvSpPr>
          <p:spPr>
            <a:xfrm>
              <a:off x="866775" y="3124650"/>
              <a:ext cx="2771775" cy="1337578"/>
            </a:xfrm>
            <a:prstGeom prst="ellipse">
              <a:avLst/>
            </a:prstGeom>
            <a:noFill/>
            <a:ln w="12700" cap="flat" cmpd="sng" algn="ctr">
              <a:solidFill>
                <a:srgbClr val="0070C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900" b="0" i="0" u="none" strike="noStrike" kern="0" cap="none" spc="0" normalizeH="0" baseline="0" noProof="0">
                <a:ln>
                  <a:noFill/>
                </a:ln>
                <a:solidFill>
                  <a:srgbClr val="666666"/>
                </a:solidFill>
                <a:effectLst/>
                <a:uLnTx/>
                <a:uFillTx/>
                <a:latin typeface="Microsoft YaHei" panose="020B0503020204020204" pitchFamily="34" charset="-122"/>
                <a:ea typeface="Microsoft YaHei" panose="020B0503020204020204" pitchFamily="34" charset="-122"/>
              </a:endParaRPr>
            </a:p>
          </p:txBody>
        </p:sp>
        <p:sp>
          <p:nvSpPr>
            <p:cNvPr id="53" name="椭圆 52">
              <a:extLst>
                <a:ext uri="{FF2B5EF4-FFF2-40B4-BE49-F238E27FC236}">
                  <a16:creationId xmlns:a16="http://schemas.microsoft.com/office/drawing/2014/main" id="{337E331C-B95E-4A93-E71F-720777FD3E8A}"/>
                </a:ext>
              </a:extLst>
            </p:cNvPr>
            <p:cNvSpPr/>
            <p:nvPr/>
          </p:nvSpPr>
          <p:spPr>
            <a:xfrm>
              <a:off x="2141081" y="3148202"/>
              <a:ext cx="2771775" cy="1260859"/>
            </a:xfrm>
            <a:prstGeom prst="ellipse">
              <a:avLst/>
            </a:prstGeom>
            <a:noFill/>
            <a:ln w="12700" cap="flat" cmpd="sng" algn="ctr">
              <a:solidFill>
                <a:srgbClr val="0070C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900" b="0" i="0" u="none" strike="noStrike" kern="0" cap="none" spc="0" normalizeH="0" baseline="0" noProof="0">
                <a:ln>
                  <a:noFill/>
                </a:ln>
                <a:solidFill>
                  <a:srgbClr val="666666"/>
                </a:solidFill>
                <a:effectLst/>
                <a:uLnTx/>
                <a:uFillTx/>
                <a:latin typeface="Microsoft YaHei" panose="020B0503020204020204" pitchFamily="34" charset="-122"/>
                <a:ea typeface="Microsoft YaHei" panose="020B0503020204020204" pitchFamily="34" charset="-122"/>
              </a:endParaRPr>
            </a:p>
          </p:txBody>
        </p:sp>
        <p:sp>
          <p:nvSpPr>
            <p:cNvPr id="54" name="圆角矩形 53">
              <a:extLst>
                <a:ext uri="{FF2B5EF4-FFF2-40B4-BE49-F238E27FC236}">
                  <a16:creationId xmlns:a16="http://schemas.microsoft.com/office/drawing/2014/main" id="{0F036E96-86D2-F341-2A55-E13A6551D2EB}"/>
                </a:ext>
              </a:extLst>
            </p:cNvPr>
            <p:cNvSpPr/>
            <p:nvPr/>
          </p:nvSpPr>
          <p:spPr>
            <a:xfrm>
              <a:off x="2452927" y="3519796"/>
              <a:ext cx="878778" cy="278535"/>
            </a:xfrm>
            <a:prstGeom prst="roundRect">
              <a:avLst/>
            </a:prstGeom>
            <a:solidFill>
              <a:srgbClr val="FFFF00"/>
            </a:solidFill>
            <a:ln w="12700" cap="flat" cmpd="sng" algn="ctr">
              <a:solidFill>
                <a:srgbClr val="1D1D1A"/>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rPr>
                <a:t>可疑点</a:t>
              </a:r>
              <a:r>
                <a:rPr kumimoji="0" lang="en-US" altLang="zh-CN" sz="900" b="0" i="0" u="none" strike="noStrike" kern="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rPr>
                <a:t>1</a:t>
              </a:r>
              <a:endParaRPr kumimoji="0" lang="zh-CN" altLang="en-US" sz="900" b="0" i="0" u="none" strike="noStrike" kern="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endParaRPr>
            </a:p>
          </p:txBody>
        </p:sp>
        <p:sp>
          <p:nvSpPr>
            <p:cNvPr id="55" name="圆角矩形 54">
              <a:extLst>
                <a:ext uri="{FF2B5EF4-FFF2-40B4-BE49-F238E27FC236}">
                  <a16:creationId xmlns:a16="http://schemas.microsoft.com/office/drawing/2014/main" id="{6FF1DE29-52DF-C51B-32CD-D2699CF64D6D}"/>
                </a:ext>
              </a:extLst>
            </p:cNvPr>
            <p:cNvSpPr/>
            <p:nvPr/>
          </p:nvSpPr>
          <p:spPr>
            <a:xfrm>
              <a:off x="2464310" y="3870386"/>
              <a:ext cx="874877" cy="242260"/>
            </a:xfrm>
            <a:prstGeom prst="roundRect">
              <a:avLst/>
            </a:prstGeom>
            <a:solidFill>
              <a:srgbClr val="FFFF00"/>
            </a:solidFill>
            <a:ln w="12700" cap="flat" cmpd="sng" algn="ctr">
              <a:solidFill>
                <a:srgbClr val="1D1D1A"/>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rPr>
                <a:t>可疑点</a:t>
              </a:r>
              <a:r>
                <a:rPr kumimoji="0" lang="en-US" altLang="zh-CN" sz="900" b="0" i="0" u="none" strike="noStrike" kern="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rPr>
                <a:t>2</a:t>
              </a:r>
              <a:endParaRPr kumimoji="0" lang="zh-CN" altLang="en-US" sz="900" b="0" i="0" u="none" strike="noStrike" kern="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endParaRPr>
            </a:p>
          </p:txBody>
        </p:sp>
        <p:sp>
          <p:nvSpPr>
            <p:cNvPr id="56" name="圆角矩形 55">
              <a:extLst>
                <a:ext uri="{FF2B5EF4-FFF2-40B4-BE49-F238E27FC236}">
                  <a16:creationId xmlns:a16="http://schemas.microsoft.com/office/drawing/2014/main" id="{A33A2A2F-2FBA-4865-C684-950BA97A73E0}"/>
                </a:ext>
              </a:extLst>
            </p:cNvPr>
            <p:cNvSpPr/>
            <p:nvPr/>
          </p:nvSpPr>
          <p:spPr>
            <a:xfrm>
              <a:off x="1037469" y="3749324"/>
              <a:ext cx="883866" cy="288974"/>
            </a:xfrm>
            <a:prstGeom prst="roundRect">
              <a:avLst/>
            </a:prstGeom>
            <a:solidFill>
              <a:srgbClr val="B5B5B5"/>
            </a:solidFill>
            <a:ln w="12700" cap="flat" cmpd="sng" algn="ctr">
              <a:solidFill>
                <a:srgbClr val="1D1D1A"/>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rPr>
                <a:t>可疑点</a:t>
              </a:r>
              <a:r>
                <a:rPr kumimoji="0" lang="en-US" altLang="zh-CN" sz="900" b="0" i="0" u="none" strike="noStrike" kern="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rPr>
                <a:t>3</a:t>
              </a:r>
              <a:endParaRPr kumimoji="0" lang="zh-CN" altLang="en-US" sz="900" b="0" i="0" u="none" strike="noStrike" kern="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endParaRPr>
            </a:p>
          </p:txBody>
        </p:sp>
        <p:sp>
          <p:nvSpPr>
            <p:cNvPr id="57" name="圆角矩形 56">
              <a:extLst>
                <a:ext uri="{FF2B5EF4-FFF2-40B4-BE49-F238E27FC236}">
                  <a16:creationId xmlns:a16="http://schemas.microsoft.com/office/drawing/2014/main" id="{747418AA-50AD-BA22-C925-5B85487CA77C}"/>
                </a:ext>
              </a:extLst>
            </p:cNvPr>
            <p:cNvSpPr/>
            <p:nvPr/>
          </p:nvSpPr>
          <p:spPr>
            <a:xfrm>
              <a:off x="3817481" y="3658501"/>
              <a:ext cx="934575" cy="306413"/>
            </a:xfrm>
            <a:prstGeom prst="roundRect">
              <a:avLst/>
            </a:prstGeom>
            <a:solidFill>
              <a:srgbClr val="B5B5B5"/>
            </a:solidFill>
            <a:ln w="12700" cap="flat" cmpd="sng" algn="ctr">
              <a:solidFill>
                <a:srgbClr val="1D1D1A"/>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rPr>
                <a:t>可疑点</a:t>
              </a:r>
              <a:r>
                <a:rPr kumimoji="0" lang="en-US" altLang="zh-CN" sz="900" b="0" i="0" u="none" strike="noStrike" kern="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rPr>
                <a:t>4</a:t>
              </a:r>
              <a:endParaRPr kumimoji="0" lang="zh-CN" altLang="en-US" sz="900" b="0" i="0" u="none" strike="noStrike" kern="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endParaRPr>
            </a:p>
          </p:txBody>
        </p:sp>
        <p:sp>
          <p:nvSpPr>
            <p:cNvPr id="58" name="文本框 57">
              <a:extLst>
                <a:ext uri="{FF2B5EF4-FFF2-40B4-BE49-F238E27FC236}">
                  <a16:creationId xmlns:a16="http://schemas.microsoft.com/office/drawing/2014/main" id="{E8E5B23F-AA01-3C7E-8268-0C87109EAD09}"/>
                </a:ext>
              </a:extLst>
            </p:cNvPr>
            <p:cNvSpPr txBox="1"/>
            <p:nvPr/>
          </p:nvSpPr>
          <p:spPr>
            <a:xfrm>
              <a:off x="1643185" y="3333055"/>
              <a:ext cx="609478" cy="175442"/>
            </a:xfrm>
            <a:prstGeom prst="rect">
              <a:avLst/>
            </a:prstGeom>
            <a:noFill/>
          </p:spPr>
          <p:txBody>
            <a:bodyPr wrap="square" lIns="0" tIns="0" rIns="0" bIns="0" rtlCol="0">
              <a:sp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900" b="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rPr>
                <a:t>用例</a:t>
              </a:r>
              <a:r>
                <a:rPr kumimoji="1" lang="en-US" altLang="zh-CN" sz="900" b="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rPr>
                <a:t>1</a:t>
              </a:r>
              <a:endParaRPr kumimoji="1" lang="zh-CN" altLang="en-US" sz="900" b="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59" name="文本框 58">
              <a:extLst>
                <a:ext uri="{FF2B5EF4-FFF2-40B4-BE49-F238E27FC236}">
                  <a16:creationId xmlns:a16="http://schemas.microsoft.com/office/drawing/2014/main" id="{75E18896-36D7-A629-64FD-EFBD29253C1A}"/>
                </a:ext>
              </a:extLst>
            </p:cNvPr>
            <p:cNvSpPr txBox="1"/>
            <p:nvPr/>
          </p:nvSpPr>
          <p:spPr>
            <a:xfrm>
              <a:off x="3413188" y="3335129"/>
              <a:ext cx="609478" cy="175442"/>
            </a:xfrm>
            <a:prstGeom prst="rect">
              <a:avLst/>
            </a:prstGeom>
            <a:noFill/>
          </p:spPr>
          <p:txBody>
            <a:bodyPr wrap="square" lIns="0" tIns="0" rIns="0" bIns="0" rtlCol="0">
              <a:sp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900" b="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rPr>
                <a:t>用例</a:t>
              </a:r>
              <a:r>
                <a:rPr kumimoji="1" lang="en-US" altLang="zh-CN" sz="900" b="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rPr>
                <a:t>2</a:t>
              </a:r>
              <a:endParaRPr kumimoji="1" lang="zh-CN" altLang="en-US" sz="900" b="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endParaRPr>
            </a:p>
          </p:txBody>
        </p:sp>
      </p:grpSp>
      <p:grpSp>
        <p:nvGrpSpPr>
          <p:cNvPr id="61" name="组合 60">
            <a:extLst>
              <a:ext uri="{FF2B5EF4-FFF2-40B4-BE49-F238E27FC236}">
                <a16:creationId xmlns:a16="http://schemas.microsoft.com/office/drawing/2014/main" id="{8E359087-8176-1581-3670-0930153F4C3C}"/>
              </a:ext>
            </a:extLst>
          </p:cNvPr>
          <p:cNvGrpSpPr/>
          <p:nvPr/>
        </p:nvGrpSpPr>
        <p:grpSpPr>
          <a:xfrm>
            <a:off x="2407539" y="1084468"/>
            <a:ext cx="3146251" cy="3314625"/>
            <a:chOff x="2554678" y="1087181"/>
            <a:chExt cx="3146251" cy="3314625"/>
          </a:xfrm>
        </p:grpSpPr>
        <p:sp>
          <p:nvSpPr>
            <p:cNvPr id="7" name="矩形 6">
              <a:extLst>
                <a:ext uri="{FF2B5EF4-FFF2-40B4-BE49-F238E27FC236}">
                  <a16:creationId xmlns:a16="http://schemas.microsoft.com/office/drawing/2014/main" id="{EC0318B9-2881-095B-7B32-35863E6EB0E1}"/>
                </a:ext>
              </a:extLst>
            </p:cNvPr>
            <p:cNvSpPr/>
            <p:nvPr/>
          </p:nvSpPr>
          <p:spPr>
            <a:xfrm>
              <a:off x="2820687" y="1087181"/>
              <a:ext cx="2801739" cy="307777"/>
            </a:xfrm>
            <a:prstGeom prst="rect">
              <a:avLst/>
            </a:prstGeom>
          </p:spPr>
          <p:txBody>
            <a:bodyPr wrap="square">
              <a:spAutoFit/>
            </a:bodyPr>
            <a:lstStyle/>
            <a:p>
              <a:pPr algn="ctr" defTabSz="914478"/>
              <a:r>
                <a:rPr lang="zh-CN" altLang="en-US" sz="1400" b="1" dirty="0">
                  <a:solidFill>
                    <a:srgbClr val="1D1D1A"/>
                  </a:solidFill>
                  <a:latin typeface="Microsoft YaHei" panose="020B0503020204020204" pitchFamily="34" charset="-122"/>
                  <a:ea typeface="Microsoft YaHei" panose="020B0503020204020204" pitchFamily="34" charset="-122"/>
                </a:rPr>
                <a:t>建立用例级多源数据画像</a:t>
              </a:r>
              <a:endParaRPr lang="en-US" altLang="zh-CN" sz="1400" b="1" dirty="0">
                <a:solidFill>
                  <a:srgbClr val="1D1D1A"/>
                </a:solidFill>
                <a:latin typeface="Microsoft YaHei" panose="020B0503020204020204" pitchFamily="34" charset="-122"/>
                <a:ea typeface="Microsoft YaHei" panose="020B0503020204020204" pitchFamily="34" charset="-122"/>
              </a:endParaRPr>
            </a:p>
          </p:txBody>
        </p:sp>
        <p:sp>
          <p:nvSpPr>
            <p:cNvPr id="8" name="圆角矩形 7">
              <a:extLst>
                <a:ext uri="{FF2B5EF4-FFF2-40B4-BE49-F238E27FC236}">
                  <a16:creationId xmlns:a16="http://schemas.microsoft.com/office/drawing/2014/main" id="{37B9F2D5-2296-4DB0-FD75-B1E8221FB164}"/>
                </a:ext>
              </a:extLst>
            </p:cNvPr>
            <p:cNvSpPr/>
            <p:nvPr/>
          </p:nvSpPr>
          <p:spPr>
            <a:xfrm>
              <a:off x="2554678" y="1444902"/>
              <a:ext cx="3146251" cy="2956904"/>
            </a:xfrm>
            <a:prstGeom prst="roundRect">
              <a:avLst>
                <a:gd name="adj" fmla="val 2105"/>
              </a:avLst>
            </a:prstGeom>
            <a:solidFill>
              <a:srgbClr val="FFFFFF">
                <a:lumMod val="95000"/>
              </a:srgbClr>
            </a:solid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srgbClr val="666666"/>
                </a:solidFill>
                <a:effectLst/>
                <a:uLnTx/>
                <a:uFillTx/>
                <a:latin typeface="+mn-ea"/>
                <a:cs typeface="+mn-cs"/>
              </a:endParaRPr>
            </a:p>
          </p:txBody>
        </p:sp>
        <p:sp>
          <p:nvSpPr>
            <p:cNvPr id="17" name="圆角矩形 16">
              <a:extLst>
                <a:ext uri="{FF2B5EF4-FFF2-40B4-BE49-F238E27FC236}">
                  <a16:creationId xmlns:a16="http://schemas.microsoft.com/office/drawing/2014/main" id="{9A90B61F-16CF-158E-33D9-AB077EF0EDE5}"/>
                </a:ext>
              </a:extLst>
            </p:cNvPr>
            <p:cNvSpPr/>
            <p:nvPr/>
          </p:nvSpPr>
          <p:spPr>
            <a:xfrm>
              <a:off x="2627299" y="1538432"/>
              <a:ext cx="809685" cy="208877"/>
            </a:xfrm>
            <a:prstGeom prst="roundRect">
              <a:avLst/>
            </a:prstGeom>
            <a:solidFill>
              <a:schemeClr val="accent5">
                <a:lumMod val="20000"/>
                <a:lumOff val="80000"/>
              </a:schemeClr>
            </a:solidFill>
            <a:ln w="12700" cap="flat" cmpd="sng" algn="ctr">
              <a:solidFill>
                <a:srgbClr val="1D1D1A"/>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uLnTx/>
                  <a:uFillTx/>
                  <a:latin typeface="+mn-ea"/>
                  <a:cs typeface="+mn-cs"/>
                </a:rPr>
                <a:t>执行环境</a:t>
              </a:r>
            </a:p>
          </p:txBody>
        </p:sp>
        <p:sp>
          <p:nvSpPr>
            <p:cNvPr id="18" name="圆角矩形 17">
              <a:extLst>
                <a:ext uri="{FF2B5EF4-FFF2-40B4-BE49-F238E27FC236}">
                  <a16:creationId xmlns:a16="http://schemas.microsoft.com/office/drawing/2014/main" id="{0B3EE34E-E0B3-257C-0A99-27F2A40A4E6C}"/>
                </a:ext>
              </a:extLst>
            </p:cNvPr>
            <p:cNvSpPr/>
            <p:nvPr/>
          </p:nvSpPr>
          <p:spPr>
            <a:xfrm>
              <a:off x="2816325" y="2378354"/>
              <a:ext cx="1194725" cy="253289"/>
            </a:xfrm>
            <a:prstGeom prst="roundRect">
              <a:avLst/>
            </a:prstGeom>
            <a:solidFill>
              <a:schemeClr val="accent6">
                <a:lumMod val="20000"/>
                <a:lumOff val="80000"/>
              </a:schemeClr>
            </a:solidFill>
            <a:ln w="12700" cap="flat" cmpd="sng" algn="ctr">
              <a:solidFill>
                <a:schemeClr val="accent6">
                  <a:lumMod val="40000"/>
                  <a:lumOff val="60000"/>
                </a:schemeClr>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srgbClr val="1D1D1A"/>
                  </a:solidFill>
                  <a:effectLst/>
                  <a:uLnTx/>
                  <a:uFillTx/>
                  <a:latin typeface="+mn-ea"/>
                  <a:cs typeface="+mn-cs"/>
                </a:rPr>
                <a:t>用例执行日志</a:t>
              </a:r>
            </a:p>
          </p:txBody>
        </p:sp>
        <p:sp>
          <p:nvSpPr>
            <p:cNvPr id="19" name="圆角矩形 18">
              <a:extLst>
                <a:ext uri="{FF2B5EF4-FFF2-40B4-BE49-F238E27FC236}">
                  <a16:creationId xmlns:a16="http://schemas.microsoft.com/office/drawing/2014/main" id="{95080F99-204C-DB24-A30A-3EBC775A7DE3}"/>
                </a:ext>
              </a:extLst>
            </p:cNvPr>
            <p:cNvSpPr/>
            <p:nvPr/>
          </p:nvSpPr>
          <p:spPr>
            <a:xfrm>
              <a:off x="2674565" y="3344686"/>
              <a:ext cx="876458" cy="253289"/>
            </a:xfrm>
            <a:prstGeom prst="roundRect">
              <a:avLst/>
            </a:prstGeom>
            <a:solidFill>
              <a:schemeClr val="accent6">
                <a:lumMod val="20000"/>
                <a:lumOff val="80000"/>
              </a:schemeClr>
            </a:solidFill>
            <a:ln w="12700" cap="flat" cmpd="sng" algn="ctr">
              <a:solidFill>
                <a:schemeClr val="accent6">
                  <a:lumMod val="40000"/>
                  <a:lumOff val="60000"/>
                </a:schemeClr>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srgbClr val="1D1D1A"/>
                  </a:solidFill>
                  <a:effectLst/>
                  <a:uLnTx/>
                  <a:uFillTx/>
                  <a:latin typeface="+mn-ea"/>
                  <a:cs typeface="+mn-cs"/>
                </a:rPr>
                <a:t>业务日志</a:t>
              </a:r>
            </a:p>
          </p:txBody>
        </p:sp>
        <p:sp>
          <p:nvSpPr>
            <p:cNvPr id="20" name="圆角矩形 19">
              <a:extLst>
                <a:ext uri="{FF2B5EF4-FFF2-40B4-BE49-F238E27FC236}">
                  <a16:creationId xmlns:a16="http://schemas.microsoft.com/office/drawing/2014/main" id="{D57AD0C8-7775-A8B6-8513-C0FA5959AB2F}"/>
                </a:ext>
              </a:extLst>
            </p:cNvPr>
            <p:cNvSpPr/>
            <p:nvPr/>
          </p:nvSpPr>
          <p:spPr>
            <a:xfrm>
              <a:off x="3559010" y="1539547"/>
              <a:ext cx="876458" cy="224869"/>
            </a:xfrm>
            <a:prstGeom prst="roundRect">
              <a:avLst/>
            </a:prstGeom>
            <a:solidFill>
              <a:schemeClr val="accent5">
                <a:lumMod val="20000"/>
                <a:lumOff val="80000"/>
              </a:schemeClr>
            </a:solidFill>
            <a:ln w="12700" cap="flat" cmpd="sng" algn="ctr">
              <a:solidFill>
                <a:srgbClr val="1D1D1A"/>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uLnTx/>
                  <a:uFillTx/>
                  <a:latin typeface="+mn-ea"/>
                  <a:cs typeface="+mn-cs"/>
                </a:rPr>
                <a:t>服务自身</a:t>
              </a:r>
            </a:p>
          </p:txBody>
        </p:sp>
        <p:sp>
          <p:nvSpPr>
            <p:cNvPr id="21" name="圆角矩形 20">
              <a:extLst>
                <a:ext uri="{FF2B5EF4-FFF2-40B4-BE49-F238E27FC236}">
                  <a16:creationId xmlns:a16="http://schemas.microsoft.com/office/drawing/2014/main" id="{CE92F7DD-0BD0-3374-D8DF-2821E33FF4E1}"/>
                </a:ext>
              </a:extLst>
            </p:cNvPr>
            <p:cNvSpPr/>
            <p:nvPr/>
          </p:nvSpPr>
          <p:spPr>
            <a:xfrm>
              <a:off x="4555237" y="1548873"/>
              <a:ext cx="1050426" cy="224868"/>
            </a:xfrm>
            <a:prstGeom prst="roundRect">
              <a:avLst/>
            </a:prstGeom>
            <a:solidFill>
              <a:schemeClr val="accent5">
                <a:lumMod val="20000"/>
                <a:lumOff val="80000"/>
              </a:schemeClr>
            </a:solidFill>
            <a:ln w="12700" cap="flat" cmpd="sng" algn="ctr">
              <a:solidFill>
                <a:srgbClr val="1D1D1A"/>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uLnTx/>
                  <a:uFillTx/>
                  <a:latin typeface="+mn-ea"/>
                  <a:cs typeface="+mn-cs"/>
                </a:rPr>
                <a:t>服务依赖系统</a:t>
              </a:r>
            </a:p>
          </p:txBody>
        </p:sp>
        <p:sp>
          <p:nvSpPr>
            <p:cNvPr id="22" name="圆角矩形 21">
              <a:extLst>
                <a:ext uri="{FF2B5EF4-FFF2-40B4-BE49-F238E27FC236}">
                  <a16:creationId xmlns:a16="http://schemas.microsoft.com/office/drawing/2014/main" id="{AB62957F-D817-47BD-FE49-528604AC42BC}"/>
                </a:ext>
              </a:extLst>
            </p:cNvPr>
            <p:cNvSpPr/>
            <p:nvPr/>
          </p:nvSpPr>
          <p:spPr>
            <a:xfrm>
              <a:off x="2812551" y="1969443"/>
              <a:ext cx="1162188" cy="253289"/>
            </a:xfrm>
            <a:prstGeom prst="roundRect">
              <a:avLst/>
            </a:prstGeom>
            <a:solidFill>
              <a:schemeClr val="accent6">
                <a:lumMod val="20000"/>
                <a:lumOff val="80000"/>
              </a:schemeClr>
            </a:solidFill>
            <a:ln w="12700" cap="flat" cmpd="sng" algn="ctr">
              <a:solidFill>
                <a:schemeClr val="accent6">
                  <a:lumMod val="40000"/>
                  <a:lumOff val="60000"/>
                </a:schemeClr>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srgbClr val="1D1D1A"/>
                  </a:solidFill>
                  <a:effectLst/>
                  <a:uLnTx/>
                  <a:uFillTx/>
                  <a:latin typeface="+mn-ea"/>
                  <a:cs typeface="+mn-cs"/>
                </a:rPr>
                <a:t>用例脚本</a:t>
              </a:r>
            </a:p>
          </p:txBody>
        </p:sp>
        <p:sp>
          <p:nvSpPr>
            <p:cNvPr id="23" name="圆角矩形 22">
              <a:extLst>
                <a:ext uri="{FF2B5EF4-FFF2-40B4-BE49-F238E27FC236}">
                  <a16:creationId xmlns:a16="http://schemas.microsoft.com/office/drawing/2014/main" id="{0E39B28D-6AEF-D3D2-4398-CC8EF8DE6FDD}"/>
                </a:ext>
              </a:extLst>
            </p:cNvPr>
            <p:cNvSpPr/>
            <p:nvPr/>
          </p:nvSpPr>
          <p:spPr>
            <a:xfrm>
              <a:off x="3638503" y="3323627"/>
              <a:ext cx="1108862" cy="253289"/>
            </a:xfrm>
            <a:prstGeom prst="roundRect">
              <a:avLst/>
            </a:prstGeom>
            <a:solidFill>
              <a:schemeClr val="accent6">
                <a:lumMod val="20000"/>
                <a:lumOff val="80000"/>
              </a:schemeClr>
            </a:solidFill>
            <a:ln w="12700" cap="flat" cmpd="sng" algn="ctr">
              <a:solidFill>
                <a:schemeClr val="accent6">
                  <a:lumMod val="40000"/>
                  <a:lumOff val="60000"/>
                </a:schemeClr>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lang="zh-CN" altLang="en-US" sz="1100" kern="0" dirty="0">
                  <a:solidFill>
                    <a:srgbClr val="1D1D1A"/>
                  </a:solidFill>
                  <a:latin typeface="+mn-ea"/>
                </a:rPr>
                <a:t>用例覆盖代码</a:t>
              </a:r>
              <a:endParaRPr kumimoji="0" lang="zh-CN" altLang="en-US" sz="1100" b="0" i="0" u="none" strike="noStrike" kern="0" cap="none" spc="0" normalizeH="0" baseline="0" noProof="0" dirty="0">
                <a:ln>
                  <a:noFill/>
                </a:ln>
                <a:solidFill>
                  <a:srgbClr val="1D1D1A"/>
                </a:solidFill>
                <a:effectLst/>
                <a:uLnTx/>
                <a:uFillTx/>
                <a:latin typeface="+mn-ea"/>
              </a:endParaRPr>
            </a:p>
          </p:txBody>
        </p:sp>
        <p:sp>
          <p:nvSpPr>
            <p:cNvPr id="24" name="圆角矩形 23">
              <a:extLst>
                <a:ext uri="{FF2B5EF4-FFF2-40B4-BE49-F238E27FC236}">
                  <a16:creationId xmlns:a16="http://schemas.microsoft.com/office/drawing/2014/main" id="{CE7B8770-D933-3990-5A07-3243D95FBB77}"/>
                </a:ext>
              </a:extLst>
            </p:cNvPr>
            <p:cNvSpPr/>
            <p:nvPr/>
          </p:nvSpPr>
          <p:spPr>
            <a:xfrm>
              <a:off x="4189294" y="1948534"/>
              <a:ext cx="1214487" cy="253289"/>
            </a:xfrm>
            <a:prstGeom prst="roundRect">
              <a:avLst/>
            </a:prstGeom>
            <a:solidFill>
              <a:schemeClr val="accent6">
                <a:lumMod val="20000"/>
                <a:lumOff val="80000"/>
              </a:schemeClr>
            </a:solidFill>
            <a:ln w="12700" cap="flat" cmpd="sng" algn="ctr">
              <a:solidFill>
                <a:schemeClr val="accent6">
                  <a:lumMod val="40000"/>
                  <a:lumOff val="60000"/>
                </a:schemeClr>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srgbClr val="1D1D1A"/>
                  </a:solidFill>
                  <a:effectLst/>
                  <a:uLnTx/>
                  <a:uFillTx/>
                  <a:latin typeface="+mn-ea"/>
                  <a:cs typeface="+mn-cs"/>
                </a:rPr>
                <a:t>调用链日志</a:t>
              </a:r>
            </a:p>
          </p:txBody>
        </p:sp>
        <p:sp>
          <p:nvSpPr>
            <p:cNvPr id="25" name="圆角矩形 24">
              <a:extLst>
                <a:ext uri="{FF2B5EF4-FFF2-40B4-BE49-F238E27FC236}">
                  <a16:creationId xmlns:a16="http://schemas.microsoft.com/office/drawing/2014/main" id="{40E66C09-54C1-F1B0-3E1B-9C8BD7DFED24}"/>
                </a:ext>
              </a:extLst>
            </p:cNvPr>
            <p:cNvSpPr/>
            <p:nvPr/>
          </p:nvSpPr>
          <p:spPr>
            <a:xfrm>
              <a:off x="4835598" y="3323627"/>
              <a:ext cx="786827" cy="253289"/>
            </a:xfrm>
            <a:prstGeom prst="roundRect">
              <a:avLst/>
            </a:prstGeom>
            <a:solidFill>
              <a:schemeClr val="accent6">
                <a:lumMod val="20000"/>
                <a:lumOff val="80000"/>
              </a:schemeClr>
            </a:solidFill>
            <a:ln w="12700" cap="flat" cmpd="sng" algn="ctr">
              <a:solidFill>
                <a:schemeClr val="accent6">
                  <a:lumMod val="40000"/>
                  <a:lumOff val="60000"/>
                </a:schemeClr>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lang="zh-CN" altLang="en-US" sz="1100" kern="0" noProof="0" dirty="0">
                  <a:solidFill>
                    <a:srgbClr val="1D1D1A"/>
                  </a:solidFill>
                  <a:latin typeface="+mn-ea"/>
                </a:rPr>
                <a:t>业务</a:t>
              </a:r>
              <a:r>
                <a:rPr kumimoji="0" lang="zh-CN" altLang="en-US" sz="1100" b="0" i="0" u="none" strike="noStrike" kern="0" cap="none" spc="0" normalizeH="0" baseline="0" noProof="0" dirty="0">
                  <a:ln>
                    <a:noFill/>
                  </a:ln>
                  <a:solidFill>
                    <a:srgbClr val="1D1D1A"/>
                  </a:solidFill>
                  <a:effectLst/>
                  <a:uLnTx/>
                  <a:uFillTx/>
                  <a:latin typeface="+mn-ea"/>
                </a:rPr>
                <a:t>配置</a:t>
              </a:r>
            </a:p>
          </p:txBody>
        </p:sp>
        <p:sp>
          <p:nvSpPr>
            <p:cNvPr id="26" name="圆角矩形 25">
              <a:extLst>
                <a:ext uri="{FF2B5EF4-FFF2-40B4-BE49-F238E27FC236}">
                  <a16:creationId xmlns:a16="http://schemas.microsoft.com/office/drawing/2014/main" id="{F09351D2-528B-136B-F2DA-9569D9E607FF}"/>
                </a:ext>
              </a:extLst>
            </p:cNvPr>
            <p:cNvSpPr/>
            <p:nvPr/>
          </p:nvSpPr>
          <p:spPr>
            <a:xfrm>
              <a:off x="4170744" y="2357375"/>
              <a:ext cx="1233038" cy="253289"/>
            </a:xfrm>
            <a:prstGeom prst="roundRect">
              <a:avLst/>
            </a:prstGeom>
            <a:solidFill>
              <a:schemeClr val="accent6">
                <a:lumMod val="20000"/>
                <a:lumOff val="80000"/>
              </a:schemeClr>
            </a:solidFill>
            <a:ln w="12700" cap="flat" cmpd="sng" algn="ctr">
              <a:solidFill>
                <a:schemeClr val="accent6">
                  <a:lumMod val="40000"/>
                  <a:lumOff val="60000"/>
                </a:schemeClr>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srgbClr val="1D1D1A"/>
                  </a:solidFill>
                  <a:effectLst/>
                  <a:uLnTx/>
                  <a:uFillTx/>
                  <a:latin typeface="+mn-ea"/>
                  <a:cs typeface="+mn-cs"/>
                </a:rPr>
                <a:t>流水线部署参数</a:t>
              </a:r>
            </a:p>
          </p:txBody>
        </p:sp>
        <p:sp>
          <p:nvSpPr>
            <p:cNvPr id="27" name="圆角矩形 26">
              <a:extLst>
                <a:ext uri="{FF2B5EF4-FFF2-40B4-BE49-F238E27FC236}">
                  <a16:creationId xmlns:a16="http://schemas.microsoft.com/office/drawing/2014/main" id="{C129F890-5490-6FD0-1A5D-FF295C3AACFE}"/>
                </a:ext>
              </a:extLst>
            </p:cNvPr>
            <p:cNvSpPr/>
            <p:nvPr/>
          </p:nvSpPr>
          <p:spPr>
            <a:xfrm>
              <a:off x="2725718" y="2891587"/>
              <a:ext cx="2842103" cy="231037"/>
            </a:xfrm>
            <a:prstGeom prst="roundRect">
              <a:avLst/>
            </a:prstGeom>
            <a:solidFill>
              <a:schemeClr val="accent5">
                <a:lumMod val="20000"/>
                <a:lumOff val="80000"/>
              </a:schemeClr>
            </a:solidFill>
            <a:ln w="12700" cap="flat" cmpd="sng" algn="ctr">
              <a:solidFill>
                <a:srgbClr val="1D1D1A"/>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uLnTx/>
                  <a:uFillTx/>
                  <a:latin typeface="+mn-ea"/>
                  <a:cs typeface="+mn-cs"/>
                </a:rPr>
                <a:t>失败用例分析</a:t>
              </a:r>
              <a:r>
                <a:rPr lang="zh-CN" altLang="en-US" sz="1100" kern="0" dirty="0">
                  <a:latin typeface="+mn-ea"/>
                </a:rPr>
                <a:t>服务</a:t>
              </a:r>
              <a:endParaRPr kumimoji="0" lang="zh-CN" altLang="en-US" sz="1100" b="0" i="0" u="none" strike="noStrike" kern="0" cap="none" spc="0" normalizeH="0" baseline="0" noProof="0" dirty="0">
                <a:ln>
                  <a:noFill/>
                </a:ln>
                <a:effectLst/>
                <a:uLnTx/>
                <a:uFillTx/>
                <a:latin typeface="+mn-ea"/>
              </a:endParaRPr>
            </a:p>
          </p:txBody>
        </p:sp>
        <p:sp>
          <p:nvSpPr>
            <p:cNvPr id="28" name="圆角矩形 27">
              <a:extLst>
                <a:ext uri="{FF2B5EF4-FFF2-40B4-BE49-F238E27FC236}">
                  <a16:creationId xmlns:a16="http://schemas.microsoft.com/office/drawing/2014/main" id="{07851090-3899-C24F-89A4-0E017BB3FB10}"/>
                </a:ext>
              </a:extLst>
            </p:cNvPr>
            <p:cNvSpPr/>
            <p:nvPr/>
          </p:nvSpPr>
          <p:spPr>
            <a:xfrm>
              <a:off x="4392329" y="4023793"/>
              <a:ext cx="876458" cy="264587"/>
            </a:xfrm>
            <a:prstGeom prst="roundRect">
              <a:avLst/>
            </a:prstGeom>
            <a:solidFill>
              <a:schemeClr val="accent5">
                <a:lumMod val="20000"/>
                <a:lumOff val="80000"/>
              </a:schemeClr>
            </a:solidFill>
            <a:ln w="12700" cap="flat" cmpd="sng" algn="ctr">
              <a:solidFill>
                <a:srgbClr val="1D1D1A"/>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effectLst/>
                  <a:uLnTx/>
                  <a:uFillTx/>
                  <a:latin typeface="+mn-ea"/>
                  <a:cs typeface="+mn-cs"/>
                </a:rPr>
                <a:t>Service</a:t>
              </a:r>
              <a:endParaRPr kumimoji="0" lang="zh-CN" altLang="en-US" sz="1100" b="0" i="0" u="none" strike="noStrike" kern="0" cap="none" spc="0" normalizeH="0" baseline="0" noProof="0" dirty="0">
                <a:ln>
                  <a:noFill/>
                </a:ln>
                <a:effectLst/>
                <a:uLnTx/>
                <a:uFillTx/>
                <a:latin typeface="+mn-ea"/>
                <a:cs typeface="+mn-cs"/>
              </a:endParaRPr>
            </a:p>
          </p:txBody>
        </p:sp>
        <p:sp>
          <p:nvSpPr>
            <p:cNvPr id="29" name="圆角矩形 28">
              <a:extLst>
                <a:ext uri="{FF2B5EF4-FFF2-40B4-BE49-F238E27FC236}">
                  <a16:creationId xmlns:a16="http://schemas.microsoft.com/office/drawing/2014/main" id="{BE47D06D-E9E3-5EA9-8569-3F1AF5194311}"/>
                </a:ext>
              </a:extLst>
            </p:cNvPr>
            <p:cNvSpPr/>
            <p:nvPr/>
          </p:nvSpPr>
          <p:spPr>
            <a:xfrm>
              <a:off x="3382936" y="4024303"/>
              <a:ext cx="876458" cy="264025"/>
            </a:xfrm>
            <a:prstGeom prst="roundRect">
              <a:avLst/>
            </a:prstGeom>
            <a:solidFill>
              <a:srgbClr val="FFFF00"/>
            </a:solidFill>
            <a:ln w="12700" cap="flat" cmpd="sng" algn="ctr">
              <a:solidFill>
                <a:srgbClr val="1D1D1A"/>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100" b="1" i="0" u="none" strike="noStrike" kern="0" cap="none" spc="0" normalizeH="0" baseline="0" noProof="0" dirty="0">
                  <a:ln>
                    <a:noFill/>
                  </a:ln>
                  <a:solidFill>
                    <a:srgbClr val="1D1D1A"/>
                  </a:solidFill>
                  <a:effectLst/>
                  <a:uLnTx/>
                  <a:uFillTx/>
                  <a:latin typeface="+mn-ea"/>
                  <a:cs typeface="+mn-cs"/>
                </a:rPr>
                <a:t>JavaAgent</a:t>
              </a:r>
              <a:endParaRPr kumimoji="0" lang="zh-CN" altLang="en-US" sz="1100" b="1" i="0" u="none" strike="noStrike" kern="0" cap="none" spc="0" normalizeH="0" baseline="0" noProof="0" dirty="0">
                <a:ln>
                  <a:noFill/>
                </a:ln>
                <a:solidFill>
                  <a:srgbClr val="1D1D1A"/>
                </a:solidFill>
                <a:effectLst/>
                <a:uLnTx/>
                <a:uFillTx/>
                <a:latin typeface="+mn-ea"/>
                <a:cs typeface="+mn-cs"/>
              </a:endParaRPr>
            </a:p>
          </p:txBody>
        </p:sp>
        <p:cxnSp>
          <p:nvCxnSpPr>
            <p:cNvPr id="30" name="直接箭头连接符 69">
              <a:extLst>
                <a:ext uri="{FF2B5EF4-FFF2-40B4-BE49-F238E27FC236}">
                  <a16:creationId xmlns:a16="http://schemas.microsoft.com/office/drawing/2014/main" id="{34BA65B3-613E-C8F2-3A04-DE73F5125FF3}"/>
                </a:ext>
              </a:extLst>
            </p:cNvPr>
            <p:cNvCxnSpPr>
              <a:stCxn id="29" idx="3"/>
              <a:endCxn id="28" idx="1"/>
            </p:cNvCxnSpPr>
            <p:nvPr/>
          </p:nvCxnSpPr>
          <p:spPr>
            <a:xfrm flipV="1">
              <a:off x="4259394" y="4156087"/>
              <a:ext cx="132935" cy="229"/>
            </a:xfrm>
            <a:prstGeom prst="straightConnector1">
              <a:avLst/>
            </a:prstGeom>
            <a:noFill/>
            <a:ln w="6350" cap="flat" cmpd="sng" algn="ctr">
              <a:solidFill>
                <a:srgbClr val="0070C0"/>
              </a:solidFill>
              <a:prstDash val="solid"/>
              <a:miter lim="800000"/>
              <a:tailEnd type="triangle"/>
            </a:ln>
            <a:effectLst/>
          </p:spPr>
        </p:cxnSp>
        <p:sp>
          <p:nvSpPr>
            <p:cNvPr id="31" name="上箭头 30">
              <a:extLst>
                <a:ext uri="{FF2B5EF4-FFF2-40B4-BE49-F238E27FC236}">
                  <a16:creationId xmlns:a16="http://schemas.microsoft.com/office/drawing/2014/main" id="{A4B0B762-34D4-AD19-A30D-FB059310EA30}"/>
                </a:ext>
              </a:extLst>
            </p:cNvPr>
            <p:cNvSpPr/>
            <p:nvPr/>
          </p:nvSpPr>
          <p:spPr>
            <a:xfrm>
              <a:off x="4275727" y="3677066"/>
              <a:ext cx="236694" cy="304502"/>
            </a:xfrm>
            <a:prstGeom prst="upArrow">
              <a:avLst/>
            </a:prstGeom>
            <a:solidFill>
              <a:schemeClr val="bg1">
                <a:lumMod val="75000"/>
              </a:scheme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srgbClr val="666666"/>
                </a:solidFill>
                <a:effectLst/>
                <a:uLnTx/>
                <a:uFillTx/>
                <a:latin typeface="+mn-ea"/>
                <a:cs typeface="+mn-cs"/>
              </a:endParaRPr>
            </a:p>
          </p:txBody>
        </p:sp>
        <p:sp>
          <p:nvSpPr>
            <p:cNvPr id="32" name="上箭头 31">
              <a:extLst>
                <a:ext uri="{FF2B5EF4-FFF2-40B4-BE49-F238E27FC236}">
                  <a16:creationId xmlns:a16="http://schemas.microsoft.com/office/drawing/2014/main" id="{949C6FE9-3A3B-49BB-A305-6DAD7563CE00}"/>
                </a:ext>
              </a:extLst>
            </p:cNvPr>
            <p:cNvSpPr/>
            <p:nvPr/>
          </p:nvSpPr>
          <p:spPr>
            <a:xfrm>
              <a:off x="4251851" y="3150270"/>
              <a:ext cx="236694" cy="151040"/>
            </a:xfrm>
            <a:prstGeom prst="upArrow">
              <a:avLst/>
            </a:prstGeom>
            <a:solidFill>
              <a:schemeClr val="bg1">
                <a:lumMod val="75000"/>
              </a:scheme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srgbClr val="666666"/>
                </a:solidFill>
                <a:effectLst/>
                <a:uLnTx/>
                <a:uFillTx/>
                <a:latin typeface="+mn-ea"/>
                <a:cs typeface="+mn-cs"/>
              </a:endParaRPr>
            </a:p>
          </p:txBody>
        </p:sp>
        <p:sp>
          <p:nvSpPr>
            <p:cNvPr id="33" name="圆角矩形 32">
              <a:extLst>
                <a:ext uri="{FF2B5EF4-FFF2-40B4-BE49-F238E27FC236}">
                  <a16:creationId xmlns:a16="http://schemas.microsoft.com/office/drawing/2014/main" id="{1A066613-7BD5-26DD-12AB-35230A4F07CC}"/>
                </a:ext>
              </a:extLst>
            </p:cNvPr>
            <p:cNvSpPr/>
            <p:nvPr/>
          </p:nvSpPr>
          <p:spPr>
            <a:xfrm>
              <a:off x="2713482" y="1847556"/>
              <a:ext cx="2782653" cy="905539"/>
            </a:xfrm>
            <a:prstGeom prst="roundRect">
              <a:avLst/>
            </a:prstGeom>
            <a:noFill/>
            <a:ln w="12700" cap="flat" cmpd="sng" algn="ctr">
              <a:solidFill>
                <a:srgbClr val="0070C0"/>
              </a:solidFill>
              <a:prstDash val="dash"/>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srgbClr val="666666"/>
                </a:solidFill>
                <a:effectLst/>
                <a:uLnTx/>
                <a:uFillTx/>
                <a:latin typeface="+mn-ea"/>
                <a:cs typeface="+mn-cs"/>
              </a:endParaRPr>
            </a:p>
          </p:txBody>
        </p:sp>
        <p:sp>
          <p:nvSpPr>
            <p:cNvPr id="34" name="下箭头 33">
              <a:extLst>
                <a:ext uri="{FF2B5EF4-FFF2-40B4-BE49-F238E27FC236}">
                  <a16:creationId xmlns:a16="http://schemas.microsoft.com/office/drawing/2014/main" id="{C65F5037-4462-3CE0-3C65-FAA47E66900C}"/>
                </a:ext>
              </a:extLst>
            </p:cNvPr>
            <p:cNvSpPr/>
            <p:nvPr/>
          </p:nvSpPr>
          <p:spPr>
            <a:xfrm>
              <a:off x="4248338" y="2631644"/>
              <a:ext cx="236694" cy="236090"/>
            </a:xfrm>
            <a:prstGeom prst="downArrow">
              <a:avLst/>
            </a:prstGeom>
            <a:solidFill>
              <a:schemeClr val="bg1">
                <a:lumMod val="75000"/>
              </a:scheme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srgbClr val="666666"/>
                </a:solidFill>
                <a:effectLst/>
                <a:uLnTx/>
                <a:uFillTx/>
                <a:latin typeface="+mn-ea"/>
                <a:cs typeface="+mn-cs"/>
              </a:endParaRPr>
            </a:p>
          </p:txBody>
        </p:sp>
        <p:sp>
          <p:nvSpPr>
            <p:cNvPr id="60" name="文本框 59">
              <a:extLst>
                <a:ext uri="{FF2B5EF4-FFF2-40B4-BE49-F238E27FC236}">
                  <a16:creationId xmlns:a16="http://schemas.microsoft.com/office/drawing/2014/main" id="{424D36B9-E952-0C77-EB2E-1408AD598A41}"/>
                </a:ext>
              </a:extLst>
            </p:cNvPr>
            <p:cNvSpPr txBox="1"/>
            <p:nvPr/>
          </p:nvSpPr>
          <p:spPr>
            <a:xfrm>
              <a:off x="3508626" y="3688091"/>
              <a:ext cx="780661" cy="261610"/>
            </a:xfrm>
            <a:prstGeom prst="rect">
              <a:avLst/>
            </a:prstGeom>
            <a:noFill/>
          </p:spPr>
          <p:txBody>
            <a:bodyPr wrap="square" rtlCol="0">
              <a:spAutoFit/>
            </a:bodyPr>
            <a:lstStyle/>
            <a:p>
              <a:pPr algn="ctr"/>
              <a:r>
                <a:rPr lang="zh-CN" altLang="en-US" sz="1100" dirty="0"/>
                <a:t>单用例级</a:t>
              </a:r>
            </a:p>
          </p:txBody>
        </p:sp>
      </p:grpSp>
    </p:spTree>
    <p:extLst>
      <p:ext uri="{BB962C8B-B14F-4D97-AF65-F5344CB8AC3E}">
        <p14:creationId xmlns:p14="http://schemas.microsoft.com/office/powerpoint/2010/main" val="9109659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92E29A-0AF4-651A-70FE-BF3BCA1581AF}"/>
              </a:ext>
            </a:extLst>
          </p:cNvPr>
          <p:cNvSpPr>
            <a:spLocks noGrp="1"/>
          </p:cNvSpPr>
          <p:nvPr>
            <p:ph type="title"/>
          </p:nvPr>
        </p:nvSpPr>
        <p:spPr/>
        <p:txBody>
          <a:bodyPr/>
          <a:lstStyle/>
          <a:p>
            <a:r>
              <a:rPr lang="zh-CN" altLang="en-US" dirty="0"/>
              <a:t>基于形式化语言的</a:t>
            </a:r>
            <a:r>
              <a:rPr lang="en-US" altLang="zh-CN" dirty="0"/>
              <a:t>API</a:t>
            </a:r>
            <a:r>
              <a:rPr lang="zh-CN" altLang="en-US" dirty="0"/>
              <a:t>智能测试</a:t>
            </a:r>
            <a:endParaRPr kumimoji="1" lang="zh-CN" altLang="en-US" dirty="0"/>
          </a:p>
        </p:txBody>
      </p:sp>
      <p:sp>
        <p:nvSpPr>
          <p:cNvPr id="4" name="矩形 3">
            <a:extLst>
              <a:ext uri="{FF2B5EF4-FFF2-40B4-BE49-F238E27FC236}">
                <a16:creationId xmlns:a16="http://schemas.microsoft.com/office/drawing/2014/main" id="{CC2C6E2F-22ED-4F76-3C60-50203AFCC6FA}"/>
              </a:ext>
            </a:extLst>
          </p:cNvPr>
          <p:cNvSpPr/>
          <p:nvPr/>
        </p:nvSpPr>
        <p:spPr bwMode="auto">
          <a:xfrm>
            <a:off x="246289" y="2148603"/>
            <a:ext cx="1001671" cy="225589"/>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rtlCol="0" anchor="ctr" anchorCtr="0">
            <a:noAutofit/>
          </a:bodyPr>
          <a:lstStyle/>
          <a:p>
            <a:pPr algn="ctr" eaLnBrk="0" hangingPunct="0">
              <a:buClr>
                <a:srgbClr val="CC9900"/>
              </a:buClr>
            </a:pPr>
            <a:r>
              <a:rPr lang="zh-CN" altLang="en-US" sz="1100" b="1" kern="0" dirty="0">
                <a:solidFill>
                  <a:schemeClr val="bg1"/>
                </a:solidFill>
                <a:latin typeface="微软雅黑" pitchFamily="34" charset="-122"/>
                <a:ea typeface="微软雅黑" pitchFamily="34" charset="-122"/>
              </a:rPr>
              <a:t>问题反馈</a:t>
            </a:r>
          </a:p>
        </p:txBody>
      </p:sp>
      <p:sp>
        <p:nvSpPr>
          <p:cNvPr id="5" name="矩形 4">
            <a:extLst>
              <a:ext uri="{FF2B5EF4-FFF2-40B4-BE49-F238E27FC236}">
                <a16:creationId xmlns:a16="http://schemas.microsoft.com/office/drawing/2014/main" id="{FC770920-82E2-4BF9-CF08-E68A6975C4BB}"/>
              </a:ext>
            </a:extLst>
          </p:cNvPr>
          <p:cNvSpPr/>
          <p:nvPr/>
        </p:nvSpPr>
        <p:spPr bwMode="auto">
          <a:xfrm>
            <a:off x="246289" y="2510612"/>
            <a:ext cx="1001671" cy="225589"/>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rtlCol="0" anchor="ctr" anchorCtr="0">
            <a:noAutofit/>
          </a:bodyPr>
          <a:lstStyle/>
          <a:p>
            <a:pPr algn="ctr" eaLnBrk="0" hangingPunct="0">
              <a:buClr>
                <a:srgbClr val="CC9900"/>
              </a:buClr>
            </a:pPr>
            <a:r>
              <a:rPr lang="zh-CN" altLang="en-US" sz="1100" b="1" kern="0" dirty="0">
                <a:solidFill>
                  <a:schemeClr val="bg1"/>
                </a:solidFill>
                <a:latin typeface="微软雅黑" pitchFamily="34" charset="-122"/>
              </a:rPr>
              <a:t>执行日志</a:t>
            </a:r>
          </a:p>
        </p:txBody>
      </p:sp>
      <p:sp>
        <p:nvSpPr>
          <p:cNvPr id="6" name="矩形 5">
            <a:extLst>
              <a:ext uri="{FF2B5EF4-FFF2-40B4-BE49-F238E27FC236}">
                <a16:creationId xmlns:a16="http://schemas.microsoft.com/office/drawing/2014/main" id="{BCA70020-DFE8-8E55-C7D9-870770C5DF50}"/>
              </a:ext>
            </a:extLst>
          </p:cNvPr>
          <p:cNvSpPr/>
          <p:nvPr/>
        </p:nvSpPr>
        <p:spPr bwMode="auto">
          <a:xfrm>
            <a:off x="235425" y="2824132"/>
            <a:ext cx="1001671" cy="225589"/>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rtlCol="0" anchor="ctr" anchorCtr="0">
            <a:noAutofit/>
          </a:bodyPr>
          <a:lstStyle/>
          <a:p>
            <a:pPr algn="ctr" eaLnBrk="0" hangingPunct="0">
              <a:buClr>
                <a:srgbClr val="CC9900"/>
              </a:buClr>
            </a:pPr>
            <a:r>
              <a:rPr lang="zh-CN" altLang="en-US" sz="1100" b="1" kern="0" dirty="0">
                <a:solidFill>
                  <a:schemeClr val="bg1"/>
                </a:solidFill>
                <a:latin typeface="微软雅黑" pitchFamily="34" charset="-122"/>
              </a:rPr>
              <a:t>在线数据</a:t>
            </a:r>
          </a:p>
        </p:txBody>
      </p:sp>
      <p:sp>
        <p:nvSpPr>
          <p:cNvPr id="7" name="矩形 6">
            <a:extLst>
              <a:ext uri="{FF2B5EF4-FFF2-40B4-BE49-F238E27FC236}">
                <a16:creationId xmlns:a16="http://schemas.microsoft.com/office/drawing/2014/main" id="{5B254B46-A9BE-CD2B-DEE8-D8D138C43B2E}"/>
              </a:ext>
            </a:extLst>
          </p:cNvPr>
          <p:cNvSpPr/>
          <p:nvPr/>
        </p:nvSpPr>
        <p:spPr bwMode="auto">
          <a:xfrm>
            <a:off x="232613" y="3148465"/>
            <a:ext cx="1001671" cy="225589"/>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rtlCol="0" anchor="ctr" anchorCtr="0">
            <a:noAutofit/>
          </a:bodyPr>
          <a:lstStyle/>
          <a:p>
            <a:pPr algn="ctr" eaLnBrk="0" hangingPunct="0">
              <a:buClr>
                <a:srgbClr val="CC9900"/>
              </a:buClr>
            </a:pPr>
            <a:r>
              <a:rPr lang="zh-CN" altLang="en-US" sz="1100" b="1" kern="0" dirty="0">
                <a:solidFill>
                  <a:schemeClr val="bg1"/>
                </a:solidFill>
                <a:latin typeface="微软雅黑" pitchFamily="34" charset="-122"/>
              </a:rPr>
              <a:t>交付场景</a:t>
            </a:r>
          </a:p>
        </p:txBody>
      </p:sp>
      <p:sp>
        <p:nvSpPr>
          <p:cNvPr id="8" name="矩形 7">
            <a:extLst>
              <a:ext uri="{FF2B5EF4-FFF2-40B4-BE49-F238E27FC236}">
                <a16:creationId xmlns:a16="http://schemas.microsoft.com/office/drawing/2014/main" id="{2B3D564E-0E7E-F377-581A-F047F55C3CDA}"/>
              </a:ext>
            </a:extLst>
          </p:cNvPr>
          <p:cNvSpPr/>
          <p:nvPr/>
        </p:nvSpPr>
        <p:spPr bwMode="auto">
          <a:xfrm>
            <a:off x="218065" y="3694813"/>
            <a:ext cx="1001671" cy="225589"/>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rtlCol="0" anchor="ctr" anchorCtr="0">
            <a:noAutofit/>
          </a:bodyPr>
          <a:lstStyle/>
          <a:p>
            <a:pPr algn="ctr" eaLnBrk="0" hangingPunct="0">
              <a:buClr>
                <a:srgbClr val="CC9900"/>
              </a:buClr>
            </a:pPr>
            <a:r>
              <a:rPr lang="zh-CN" altLang="en-US" sz="1100" b="1" kern="0" dirty="0">
                <a:solidFill>
                  <a:schemeClr val="bg1"/>
                </a:solidFill>
                <a:latin typeface="微软雅黑" pitchFamily="34" charset="-122"/>
              </a:rPr>
              <a:t>测试数据</a:t>
            </a:r>
          </a:p>
        </p:txBody>
      </p:sp>
      <p:sp>
        <p:nvSpPr>
          <p:cNvPr id="9" name="文本框 8">
            <a:extLst>
              <a:ext uri="{FF2B5EF4-FFF2-40B4-BE49-F238E27FC236}">
                <a16:creationId xmlns:a16="http://schemas.microsoft.com/office/drawing/2014/main" id="{3BEE0940-7F2E-C18C-E76E-DE45B09AF5E7}"/>
              </a:ext>
            </a:extLst>
          </p:cNvPr>
          <p:cNvSpPr txBox="1"/>
          <p:nvPr/>
        </p:nvSpPr>
        <p:spPr>
          <a:xfrm>
            <a:off x="582038" y="3454484"/>
            <a:ext cx="353943" cy="263644"/>
          </a:xfrm>
          <a:prstGeom prst="rect">
            <a:avLst/>
          </a:prstGeom>
          <a:noFill/>
        </p:spPr>
        <p:txBody>
          <a:bodyPr vert="eaVert" wrap="square" rtlCol="0">
            <a:spAutoFit/>
          </a:bodyPr>
          <a:lstStyle/>
          <a:p>
            <a:r>
              <a:rPr lang="en-US" altLang="zh-CN" sz="1100" dirty="0"/>
              <a:t>…</a:t>
            </a:r>
            <a:endParaRPr lang="zh-CN" altLang="en-US" sz="1100" dirty="0"/>
          </a:p>
        </p:txBody>
      </p:sp>
      <p:sp>
        <p:nvSpPr>
          <p:cNvPr id="10" name="流程图: 磁盘 61">
            <a:extLst>
              <a:ext uri="{FF2B5EF4-FFF2-40B4-BE49-F238E27FC236}">
                <a16:creationId xmlns:a16="http://schemas.microsoft.com/office/drawing/2014/main" id="{44CE40C3-FE1E-1145-E1CD-8CBA742C6D52}"/>
              </a:ext>
            </a:extLst>
          </p:cNvPr>
          <p:cNvSpPr/>
          <p:nvPr/>
        </p:nvSpPr>
        <p:spPr bwMode="auto">
          <a:xfrm>
            <a:off x="1600597" y="1409039"/>
            <a:ext cx="806333" cy="629357"/>
          </a:xfrm>
          <a:prstGeom prst="flowChartMagneticDisk">
            <a:avLst/>
          </a:prstGeom>
          <a:solidFill>
            <a:schemeClr val="accent1"/>
          </a:solidFill>
          <a:ln>
            <a:solidFill>
              <a:schemeClr val="bg1"/>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rtlCol="0" anchor="ctr" anchorCtr="0">
            <a:noAutofit/>
          </a:bodyPr>
          <a:lstStyle/>
          <a:p>
            <a:pPr algn="ctr" eaLnBrk="0" hangingPunct="0">
              <a:buClr>
                <a:srgbClr val="CC9900"/>
              </a:buClr>
            </a:pPr>
            <a:r>
              <a:rPr lang="zh-CN" altLang="en-US" sz="896" kern="0" dirty="0">
                <a:solidFill>
                  <a:schemeClr val="bg1"/>
                </a:solidFill>
                <a:latin typeface="微软雅黑" pitchFamily="34" charset="-122"/>
                <a:ea typeface="微软雅黑" pitchFamily="34" charset="-122"/>
              </a:rPr>
              <a:t>特征提取规则库</a:t>
            </a:r>
          </a:p>
        </p:txBody>
      </p:sp>
      <p:sp>
        <p:nvSpPr>
          <p:cNvPr id="11" name="流程图: 磁盘 62">
            <a:extLst>
              <a:ext uri="{FF2B5EF4-FFF2-40B4-BE49-F238E27FC236}">
                <a16:creationId xmlns:a16="http://schemas.microsoft.com/office/drawing/2014/main" id="{7DCD4088-EEB7-8315-7474-7183886BDF67}"/>
              </a:ext>
            </a:extLst>
          </p:cNvPr>
          <p:cNvSpPr/>
          <p:nvPr/>
        </p:nvSpPr>
        <p:spPr bwMode="auto">
          <a:xfrm>
            <a:off x="2486252" y="1416662"/>
            <a:ext cx="755660" cy="628219"/>
          </a:xfrm>
          <a:prstGeom prst="flowChartMagneticDisk">
            <a:avLst/>
          </a:prstGeom>
          <a:solidFill>
            <a:schemeClr val="accent1"/>
          </a:solidFill>
          <a:ln>
            <a:solidFill>
              <a:schemeClr val="bg1"/>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rtlCol="0" anchor="ctr" anchorCtr="0">
            <a:noAutofit/>
          </a:bodyPr>
          <a:lstStyle/>
          <a:p>
            <a:pPr algn="ctr" eaLnBrk="0" hangingPunct="0">
              <a:buClr>
                <a:srgbClr val="CC9900"/>
              </a:buClr>
            </a:pPr>
            <a:r>
              <a:rPr lang="zh-CN" altLang="en-US" sz="896" kern="0" dirty="0">
                <a:solidFill>
                  <a:schemeClr val="bg1"/>
                </a:solidFill>
                <a:latin typeface="微软雅黑" pitchFamily="34" charset="-122"/>
                <a:ea typeface="微软雅黑" pitchFamily="34" charset="-122"/>
              </a:rPr>
              <a:t>数据清洗模型库</a:t>
            </a:r>
          </a:p>
        </p:txBody>
      </p:sp>
      <p:sp>
        <p:nvSpPr>
          <p:cNvPr id="12" name="矩形 11">
            <a:extLst>
              <a:ext uri="{FF2B5EF4-FFF2-40B4-BE49-F238E27FC236}">
                <a16:creationId xmlns:a16="http://schemas.microsoft.com/office/drawing/2014/main" id="{40E16916-E2C5-581B-8B5F-01A5ABE6D560}"/>
              </a:ext>
            </a:extLst>
          </p:cNvPr>
          <p:cNvSpPr/>
          <p:nvPr/>
        </p:nvSpPr>
        <p:spPr bwMode="auto">
          <a:xfrm>
            <a:off x="1823187" y="2731314"/>
            <a:ext cx="1213339" cy="225589"/>
          </a:xfrm>
          <a:prstGeom prst="rect">
            <a:avLst/>
          </a:prstGeom>
          <a:solidFill>
            <a:schemeClr val="accent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rtlCol="0" anchor="ctr" anchorCtr="0">
            <a:noAutofit/>
          </a:bodyPr>
          <a:lstStyle/>
          <a:p>
            <a:pPr algn="ctr" eaLnBrk="0" hangingPunct="0">
              <a:buClr>
                <a:srgbClr val="CC9900"/>
              </a:buClr>
            </a:pPr>
            <a:r>
              <a:rPr lang="zh-CN" altLang="en-US" sz="896" kern="0" dirty="0">
                <a:solidFill>
                  <a:schemeClr val="bg1"/>
                </a:solidFill>
                <a:latin typeface="微软雅黑" pitchFamily="34" charset="-122"/>
              </a:rPr>
              <a:t>特征数据清洗</a:t>
            </a:r>
          </a:p>
        </p:txBody>
      </p:sp>
      <p:cxnSp>
        <p:nvCxnSpPr>
          <p:cNvPr id="13" name="连接符: 肘形 3">
            <a:extLst>
              <a:ext uri="{FF2B5EF4-FFF2-40B4-BE49-F238E27FC236}">
                <a16:creationId xmlns:a16="http://schemas.microsoft.com/office/drawing/2014/main" id="{F8D049F8-6D91-C577-70AD-9051267E65D8}"/>
              </a:ext>
            </a:extLst>
          </p:cNvPr>
          <p:cNvCxnSpPr>
            <a:cxnSpLocks/>
            <a:stCxn id="4" idx="3"/>
            <a:endCxn id="12" idx="1"/>
          </p:cNvCxnSpPr>
          <p:nvPr/>
        </p:nvCxnSpPr>
        <p:spPr>
          <a:xfrm>
            <a:off x="1247960" y="2261398"/>
            <a:ext cx="575227" cy="582711"/>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连接符: 肘形 6">
            <a:extLst>
              <a:ext uri="{FF2B5EF4-FFF2-40B4-BE49-F238E27FC236}">
                <a16:creationId xmlns:a16="http://schemas.microsoft.com/office/drawing/2014/main" id="{5F30D4A0-E277-1F31-6062-F4E58D422A47}"/>
              </a:ext>
            </a:extLst>
          </p:cNvPr>
          <p:cNvCxnSpPr>
            <a:cxnSpLocks/>
            <a:stCxn id="8" idx="3"/>
            <a:endCxn id="12" idx="1"/>
          </p:cNvCxnSpPr>
          <p:nvPr/>
        </p:nvCxnSpPr>
        <p:spPr>
          <a:xfrm flipV="1">
            <a:off x="1219736" y="2844109"/>
            <a:ext cx="603451" cy="963499"/>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箭头: 上下 9">
            <a:extLst>
              <a:ext uri="{FF2B5EF4-FFF2-40B4-BE49-F238E27FC236}">
                <a16:creationId xmlns:a16="http://schemas.microsoft.com/office/drawing/2014/main" id="{85C0EFBE-4CA3-5F24-DA85-7D4191D16EB4}"/>
              </a:ext>
            </a:extLst>
          </p:cNvPr>
          <p:cNvSpPr/>
          <p:nvPr/>
        </p:nvSpPr>
        <p:spPr>
          <a:xfrm>
            <a:off x="1942031" y="2066021"/>
            <a:ext cx="159964" cy="65564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箭头: 上下 64">
            <a:extLst>
              <a:ext uri="{FF2B5EF4-FFF2-40B4-BE49-F238E27FC236}">
                <a16:creationId xmlns:a16="http://schemas.microsoft.com/office/drawing/2014/main" id="{ED8739F6-FDE0-ACB5-9161-E1976C4B4F91}"/>
              </a:ext>
            </a:extLst>
          </p:cNvPr>
          <p:cNvSpPr/>
          <p:nvPr/>
        </p:nvSpPr>
        <p:spPr>
          <a:xfrm>
            <a:off x="2768357" y="2060545"/>
            <a:ext cx="167720" cy="64931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矩形 16">
            <a:extLst>
              <a:ext uri="{FF2B5EF4-FFF2-40B4-BE49-F238E27FC236}">
                <a16:creationId xmlns:a16="http://schemas.microsoft.com/office/drawing/2014/main" id="{77A53F26-EF74-4A15-6F02-BAD7A87E2DEE}"/>
              </a:ext>
            </a:extLst>
          </p:cNvPr>
          <p:cNvSpPr/>
          <p:nvPr/>
        </p:nvSpPr>
        <p:spPr bwMode="auto">
          <a:xfrm>
            <a:off x="3182710" y="2726805"/>
            <a:ext cx="715705" cy="225589"/>
          </a:xfrm>
          <a:prstGeom prst="rect">
            <a:avLst/>
          </a:prstGeom>
          <a:solidFill>
            <a:schemeClr val="accent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rtlCol="0" anchor="ctr" anchorCtr="0">
            <a:noAutofit/>
          </a:bodyPr>
          <a:lstStyle/>
          <a:p>
            <a:pPr algn="ctr" eaLnBrk="0" hangingPunct="0">
              <a:buClr>
                <a:srgbClr val="CC9900"/>
              </a:buClr>
            </a:pPr>
            <a:r>
              <a:rPr lang="zh-CN" altLang="en-US" sz="896" kern="0" dirty="0">
                <a:solidFill>
                  <a:schemeClr val="bg1"/>
                </a:solidFill>
                <a:latin typeface="微软雅黑" pitchFamily="34" charset="-122"/>
              </a:rPr>
              <a:t>去量纲化</a:t>
            </a:r>
          </a:p>
        </p:txBody>
      </p:sp>
      <p:cxnSp>
        <p:nvCxnSpPr>
          <p:cNvPr id="18" name="直接箭头连接符 13">
            <a:extLst>
              <a:ext uri="{FF2B5EF4-FFF2-40B4-BE49-F238E27FC236}">
                <a16:creationId xmlns:a16="http://schemas.microsoft.com/office/drawing/2014/main" id="{1ED74EB2-7255-3E85-852D-D18D22E7A35D}"/>
              </a:ext>
            </a:extLst>
          </p:cNvPr>
          <p:cNvCxnSpPr>
            <a:cxnSpLocks/>
            <a:stCxn id="12" idx="3"/>
            <a:endCxn id="17" idx="1"/>
          </p:cNvCxnSpPr>
          <p:nvPr/>
        </p:nvCxnSpPr>
        <p:spPr>
          <a:xfrm flipV="1">
            <a:off x="3036525" y="2839600"/>
            <a:ext cx="146185" cy="45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矩形 140">
            <a:extLst>
              <a:ext uri="{FF2B5EF4-FFF2-40B4-BE49-F238E27FC236}">
                <a16:creationId xmlns:a16="http://schemas.microsoft.com/office/drawing/2014/main" id="{F10DB5D4-8604-79A6-4F58-FA686F918B47}"/>
              </a:ext>
            </a:extLst>
          </p:cNvPr>
          <p:cNvSpPr/>
          <p:nvPr/>
        </p:nvSpPr>
        <p:spPr bwMode="auto">
          <a:xfrm>
            <a:off x="4196476" y="2211162"/>
            <a:ext cx="1072042" cy="229906"/>
          </a:xfrm>
          <a:prstGeom prst="rect">
            <a:avLst/>
          </a:prstGeom>
          <a:solidFill>
            <a:schemeClr val="accent6"/>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rtlCol="0" anchor="ctr" anchorCtr="0">
            <a:noAutofit/>
          </a:bodyPr>
          <a:lstStyle/>
          <a:p>
            <a:pPr algn="ctr" eaLnBrk="0" hangingPunct="0">
              <a:buClr>
                <a:srgbClr val="CC9900"/>
              </a:buClr>
            </a:pPr>
            <a:r>
              <a:rPr lang="zh-CN" altLang="en-US" sz="896" kern="0" dirty="0">
                <a:solidFill>
                  <a:schemeClr val="bg1"/>
                </a:solidFill>
                <a:latin typeface="微软雅黑" pitchFamily="34" charset="-122"/>
              </a:rPr>
              <a:t>模型参数训练</a:t>
            </a:r>
            <a:endParaRPr lang="en-US" sz="896" kern="0" dirty="0">
              <a:solidFill>
                <a:schemeClr val="bg1"/>
              </a:solidFill>
              <a:latin typeface="微软雅黑" pitchFamily="34" charset="-122"/>
            </a:endParaRPr>
          </a:p>
        </p:txBody>
      </p:sp>
      <p:cxnSp>
        <p:nvCxnSpPr>
          <p:cNvPr id="20" name="直接箭头连接符 76">
            <a:extLst>
              <a:ext uri="{FF2B5EF4-FFF2-40B4-BE49-F238E27FC236}">
                <a16:creationId xmlns:a16="http://schemas.microsoft.com/office/drawing/2014/main" id="{D077E1FC-E5FC-512E-3D48-A48C65CB025E}"/>
              </a:ext>
            </a:extLst>
          </p:cNvPr>
          <p:cNvCxnSpPr>
            <a:cxnSpLocks/>
            <a:endCxn id="19" idx="1"/>
          </p:cNvCxnSpPr>
          <p:nvPr/>
        </p:nvCxnSpPr>
        <p:spPr>
          <a:xfrm>
            <a:off x="4058380" y="2326115"/>
            <a:ext cx="138096"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140">
            <a:extLst>
              <a:ext uri="{FF2B5EF4-FFF2-40B4-BE49-F238E27FC236}">
                <a16:creationId xmlns:a16="http://schemas.microsoft.com/office/drawing/2014/main" id="{7CABA5CC-5789-5019-7699-B9965D847A9D}"/>
              </a:ext>
            </a:extLst>
          </p:cNvPr>
          <p:cNvSpPr/>
          <p:nvPr/>
        </p:nvSpPr>
        <p:spPr bwMode="auto">
          <a:xfrm>
            <a:off x="3241912" y="2214229"/>
            <a:ext cx="806333" cy="229906"/>
          </a:xfrm>
          <a:prstGeom prst="rect">
            <a:avLst/>
          </a:prstGeom>
          <a:solidFill>
            <a:schemeClr val="accent6"/>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rtlCol="0" anchor="ctr" anchorCtr="0">
            <a:noAutofit/>
          </a:bodyPr>
          <a:lstStyle/>
          <a:p>
            <a:pPr algn="ctr" eaLnBrk="0" hangingPunct="0">
              <a:buClr>
                <a:srgbClr val="CC9900"/>
              </a:buClr>
            </a:pPr>
            <a:r>
              <a:rPr lang="zh-CN" altLang="en-US" sz="896" kern="0" dirty="0">
                <a:solidFill>
                  <a:schemeClr val="bg1"/>
                </a:solidFill>
                <a:latin typeface="微软雅黑" pitchFamily="34" charset="-122"/>
              </a:rPr>
              <a:t>数据样本集</a:t>
            </a:r>
            <a:endParaRPr lang="en-US" sz="896" kern="0" dirty="0">
              <a:solidFill>
                <a:schemeClr val="bg1"/>
              </a:solidFill>
              <a:latin typeface="微软雅黑" pitchFamily="34" charset="-122"/>
            </a:endParaRPr>
          </a:p>
        </p:txBody>
      </p:sp>
      <p:cxnSp>
        <p:nvCxnSpPr>
          <p:cNvPr id="22" name="连接符: 肘形 66">
            <a:extLst>
              <a:ext uri="{FF2B5EF4-FFF2-40B4-BE49-F238E27FC236}">
                <a16:creationId xmlns:a16="http://schemas.microsoft.com/office/drawing/2014/main" id="{FE70DD62-A5D7-0543-E84B-B8E685A9427C}"/>
              </a:ext>
            </a:extLst>
          </p:cNvPr>
          <p:cNvCxnSpPr>
            <a:stCxn id="12" idx="0"/>
            <a:endCxn id="21" idx="1"/>
          </p:cNvCxnSpPr>
          <p:nvPr/>
        </p:nvCxnSpPr>
        <p:spPr>
          <a:xfrm rot="5400000" flipH="1" flipV="1">
            <a:off x="2634818" y="2124221"/>
            <a:ext cx="402132" cy="812056"/>
          </a:xfrm>
          <a:prstGeom prst="bentConnector2">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81">
            <a:extLst>
              <a:ext uri="{FF2B5EF4-FFF2-40B4-BE49-F238E27FC236}">
                <a16:creationId xmlns:a16="http://schemas.microsoft.com/office/drawing/2014/main" id="{8225DA1F-E380-4086-2A95-721828D50198}"/>
              </a:ext>
            </a:extLst>
          </p:cNvPr>
          <p:cNvCxnSpPr>
            <a:stCxn id="19" idx="2"/>
          </p:cNvCxnSpPr>
          <p:nvPr/>
        </p:nvCxnSpPr>
        <p:spPr>
          <a:xfrm>
            <a:off x="4732497" y="2441068"/>
            <a:ext cx="2147" cy="28573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140">
            <a:extLst>
              <a:ext uri="{FF2B5EF4-FFF2-40B4-BE49-F238E27FC236}">
                <a16:creationId xmlns:a16="http://schemas.microsoft.com/office/drawing/2014/main" id="{29333668-82AD-8A10-AF5F-2543D26EBFC4}"/>
              </a:ext>
            </a:extLst>
          </p:cNvPr>
          <p:cNvSpPr/>
          <p:nvPr/>
        </p:nvSpPr>
        <p:spPr bwMode="auto">
          <a:xfrm>
            <a:off x="4196475" y="2723394"/>
            <a:ext cx="1072042" cy="229906"/>
          </a:xfrm>
          <a:prstGeom prst="rect">
            <a:avLst/>
          </a:prstGeom>
          <a:solidFill>
            <a:schemeClr val="accent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rtlCol="0" anchor="ctr" anchorCtr="0">
            <a:noAutofit/>
          </a:bodyPr>
          <a:lstStyle/>
          <a:p>
            <a:pPr algn="ctr" eaLnBrk="0" hangingPunct="0">
              <a:buClr>
                <a:srgbClr val="CC9900"/>
              </a:buClr>
            </a:pPr>
            <a:r>
              <a:rPr lang="zh-CN" altLang="en-US" sz="896" kern="0" dirty="0">
                <a:solidFill>
                  <a:schemeClr val="bg1"/>
                </a:solidFill>
                <a:latin typeface="微软雅黑" pitchFamily="34" charset="-122"/>
              </a:rPr>
              <a:t>真实数据学习</a:t>
            </a:r>
            <a:endParaRPr lang="en-US" sz="896" kern="0" dirty="0">
              <a:solidFill>
                <a:schemeClr val="bg1"/>
              </a:solidFill>
              <a:latin typeface="微软雅黑" pitchFamily="34" charset="-122"/>
            </a:endParaRPr>
          </a:p>
        </p:txBody>
      </p:sp>
      <p:cxnSp>
        <p:nvCxnSpPr>
          <p:cNvPr id="25" name="直接箭头连接符 84">
            <a:extLst>
              <a:ext uri="{FF2B5EF4-FFF2-40B4-BE49-F238E27FC236}">
                <a16:creationId xmlns:a16="http://schemas.microsoft.com/office/drawing/2014/main" id="{AC0ED367-CDD4-B932-1019-BC5F29C9D0DF}"/>
              </a:ext>
            </a:extLst>
          </p:cNvPr>
          <p:cNvCxnSpPr>
            <a:cxnSpLocks/>
          </p:cNvCxnSpPr>
          <p:nvPr/>
        </p:nvCxnSpPr>
        <p:spPr>
          <a:xfrm flipV="1">
            <a:off x="3919096" y="2838346"/>
            <a:ext cx="265865" cy="576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矩形 140">
            <a:extLst>
              <a:ext uri="{FF2B5EF4-FFF2-40B4-BE49-F238E27FC236}">
                <a16:creationId xmlns:a16="http://schemas.microsoft.com/office/drawing/2014/main" id="{D10D164A-4F2C-FAC7-2DCA-F2C349FCAF95}"/>
              </a:ext>
            </a:extLst>
          </p:cNvPr>
          <p:cNvSpPr/>
          <p:nvPr/>
        </p:nvSpPr>
        <p:spPr bwMode="auto">
          <a:xfrm>
            <a:off x="4171884" y="1479247"/>
            <a:ext cx="1667725" cy="229906"/>
          </a:xfrm>
          <a:prstGeom prst="rect">
            <a:avLst/>
          </a:prstGeom>
          <a:solidFill>
            <a:srgbClr val="00B0F0"/>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rtlCol="0" anchor="ctr" anchorCtr="0">
            <a:noAutofit/>
          </a:bodyPr>
          <a:lstStyle/>
          <a:p>
            <a:pPr algn="ctr" eaLnBrk="0" hangingPunct="0">
              <a:buClr>
                <a:srgbClr val="CC9900"/>
              </a:buClr>
            </a:pPr>
            <a:r>
              <a:rPr lang="zh-CN" altLang="en-US" sz="1400" b="1" kern="0" dirty="0">
                <a:solidFill>
                  <a:schemeClr val="bg1"/>
                </a:solidFill>
                <a:latin typeface="微软雅黑" pitchFamily="34" charset="-122"/>
              </a:rPr>
              <a:t>强化学习</a:t>
            </a:r>
            <a:endParaRPr lang="en-US" sz="1400" b="1" kern="0" dirty="0">
              <a:solidFill>
                <a:schemeClr val="bg1"/>
              </a:solidFill>
              <a:latin typeface="微软雅黑" pitchFamily="34" charset="-122"/>
            </a:endParaRPr>
          </a:p>
        </p:txBody>
      </p:sp>
      <p:cxnSp>
        <p:nvCxnSpPr>
          <p:cNvPr id="27" name="直接箭头连接符 93">
            <a:extLst>
              <a:ext uri="{FF2B5EF4-FFF2-40B4-BE49-F238E27FC236}">
                <a16:creationId xmlns:a16="http://schemas.microsoft.com/office/drawing/2014/main" id="{31DA869D-E143-8263-1F12-B8634C2B0EB7}"/>
              </a:ext>
            </a:extLst>
          </p:cNvPr>
          <p:cNvCxnSpPr>
            <a:cxnSpLocks/>
          </p:cNvCxnSpPr>
          <p:nvPr/>
        </p:nvCxnSpPr>
        <p:spPr>
          <a:xfrm>
            <a:off x="4721640" y="1709153"/>
            <a:ext cx="6438" cy="524587"/>
          </a:xfrm>
          <a:prstGeom prst="straightConnector1">
            <a:avLst/>
          </a:prstGeom>
          <a:ln w="28575">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0F77C798-31D6-5C87-4B32-1DB9662F3D30}"/>
              </a:ext>
            </a:extLst>
          </p:cNvPr>
          <p:cNvSpPr txBox="1"/>
          <p:nvPr/>
        </p:nvSpPr>
        <p:spPr>
          <a:xfrm>
            <a:off x="4012923" y="1812703"/>
            <a:ext cx="844270" cy="276999"/>
          </a:xfrm>
          <a:prstGeom prst="rect">
            <a:avLst/>
          </a:prstGeom>
          <a:noFill/>
        </p:spPr>
        <p:txBody>
          <a:bodyPr wrap="square" rtlCol="0">
            <a:spAutoFit/>
          </a:bodyPr>
          <a:lstStyle/>
          <a:p>
            <a:r>
              <a:rPr lang="zh-CN" altLang="en-US" sz="1200" dirty="0">
                <a:solidFill>
                  <a:schemeClr val="accent1"/>
                </a:solidFill>
              </a:rPr>
              <a:t>加速学习</a:t>
            </a:r>
          </a:p>
        </p:txBody>
      </p:sp>
      <p:sp>
        <p:nvSpPr>
          <p:cNvPr id="29" name="文本框 28">
            <a:extLst>
              <a:ext uri="{FF2B5EF4-FFF2-40B4-BE49-F238E27FC236}">
                <a16:creationId xmlns:a16="http://schemas.microsoft.com/office/drawing/2014/main" id="{032817A3-C175-4A1F-CDA7-6AD4481FBBDA}"/>
              </a:ext>
            </a:extLst>
          </p:cNvPr>
          <p:cNvSpPr txBox="1"/>
          <p:nvPr/>
        </p:nvSpPr>
        <p:spPr>
          <a:xfrm>
            <a:off x="2112129" y="2387729"/>
            <a:ext cx="737086" cy="219291"/>
          </a:xfrm>
          <a:prstGeom prst="rect">
            <a:avLst/>
          </a:prstGeom>
          <a:noFill/>
        </p:spPr>
        <p:txBody>
          <a:bodyPr wrap="square" rtlCol="0">
            <a:spAutoFit/>
          </a:bodyPr>
          <a:lstStyle>
            <a:defPPr>
              <a:defRPr lang="zh-CN"/>
            </a:defPPr>
            <a:lvl1pPr>
              <a:defRPr sz="1100" b="1">
                <a:solidFill>
                  <a:srgbClr val="C00000"/>
                </a:solidFill>
              </a:defRPr>
            </a:lvl1pPr>
          </a:lstStyle>
          <a:p>
            <a:r>
              <a:rPr lang="zh-CN" altLang="en-US" sz="825" b="0" dirty="0">
                <a:solidFill>
                  <a:schemeClr val="accent1"/>
                </a:solidFill>
              </a:rPr>
              <a:t>周期性同步</a:t>
            </a:r>
          </a:p>
        </p:txBody>
      </p:sp>
      <p:sp>
        <p:nvSpPr>
          <p:cNvPr id="30" name="矩形 140">
            <a:extLst>
              <a:ext uri="{FF2B5EF4-FFF2-40B4-BE49-F238E27FC236}">
                <a16:creationId xmlns:a16="http://schemas.microsoft.com/office/drawing/2014/main" id="{01887434-CAED-ADA0-B82C-A01EF4C6CEFB}"/>
              </a:ext>
            </a:extLst>
          </p:cNvPr>
          <p:cNvSpPr/>
          <p:nvPr/>
        </p:nvSpPr>
        <p:spPr bwMode="auto">
          <a:xfrm>
            <a:off x="5631399" y="2211162"/>
            <a:ext cx="1072042" cy="229906"/>
          </a:xfrm>
          <a:prstGeom prst="rect">
            <a:avLst/>
          </a:prstGeom>
          <a:solidFill>
            <a:schemeClr val="accent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rtlCol="0" anchor="ctr" anchorCtr="0">
            <a:noAutofit/>
          </a:bodyPr>
          <a:lstStyle/>
          <a:p>
            <a:pPr algn="ctr" eaLnBrk="0" hangingPunct="0">
              <a:buClr>
                <a:srgbClr val="CC9900"/>
              </a:buClr>
            </a:pPr>
            <a:r>
              <a:rPr lang="zh-CN" altLang="en-US" sz="896" kern="0" dirty="0">
                <a:solidFill>
                  <a:schemeClr val="bg1"/>
                </a:solidFill>
                <a:latin typeface="微软雅黑" pitchFamily="34" charset="-122"/>
              </a:rPr>
              <a:t>测试覆盖度组合</a:t>
            </a:r>
            <a:endParaRPr lang="en-US" sz="896" kern="0" dirty="0">
              <a:solidFill>
                <a:schemeClr val="bg1"/>
              </a:solidFill>
              <a:latin typeface="微软雅黑" pitchFamily="34" charset="-122"/>
            </a:endParaRPr>
          </a:p>
        </p:txBody>
      </p:sp>
      <p:sp>
        <p:nvSpPr>
          <p:cNvPr id="31" name="矩形 140">
            <a:extLst>
              <a:ext uri="{FF2B5EF4-FFF2-40B4-BE49-F238E27FC236}">
                <a16:creationId xmlns:a16="http://schemas.microsoft.com/office/drawing/2014/main" id="{FA331933-CFC8-E7C1-D21A-915495BAAABC}"/>
              </a:ext>
            </a:extLst>
          </p:cNvPr>
          <p:cNvSpPr/>
          <p:nvPr/>
        </p:nvSpPr>
        <p:spPr bwMode="auto">
          <a:xfrm>
            <a:off x="5640670" y="2559994"/>
            <a:ext cx="1072042" cy="229906"/>
          </a:xfrm>
          <a:prstGeom prst="rect">
            <a:avLst/>
          </a:prstGeom>
          <a:solidFill>
            <a:schemeClr val="accent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rtlCol="0" anchor="ctr" anchorCtr="0">
            <a:noAutofit/>
          </a:bodyPr>
          <a:lstStyle/>
          <a:p>
            <a:pPr algn="ctr" eaLnBrk="0" hangingPunct="0">
              <a:buClr>
                <a:srgbClr val="CC9900"/>
              </a:buClr>
            </a:pPr>
            <a:r>
              <a:rPr lang="en-US" altLang="zh-CN" sz="896" kern="0" dirty="0">
                <a:solidFill>
                  <a:schemeClr val="bg1"/>
                </a:solidFill>
                <a:latin typeface="微软雅黑" pitchFamily="34" charset="-122"/>
              </a:rPr>
              <a:t>API</a:t>
            </a:r>
            <a:r>
              <a:rPr lang="zh-CN" altLang="en-US" sz="896" kern="0" dirty="0">
                <a:solidFill>
                  <a:schemeClr val="bg1"/>
                </a:solidFill>
                <a:latin typeface="微软雅黑" pitchFamily="34" charset="-122"/>
              </a:rPr>
              <a:t>参数关联分析</a:t>
            </a:r>
            <a:endParaRPr lang="en-US" sz="896" kern="0" dirty="0">
              <a:solidFill>
                <a:schemeClr val="bg1"/>
              </a:solidFill>
              <a:latin typeface="微软雅黑" pitchFamily="34" charset="-122"/>
            </a:endParaRPr>
          </a:p>
        </p:txBody>
      </p:sp>
      <p:sp>
        <p:nvSpPr>
          <p:cNvPr id="32" name="矩形 140">
            <a:extLst>
              <a:ext uri="{FF2B5EF4-FFF2-40B4-BE49-F238E27FC236}">
                <a16:creationId xmlns:a16="http://schemas.microsoft.com/office/drawing/2014/main" id="{5C9EB2EC-24B2-DD46-18EA-329A9E37247A}"/>
              </a:ext>
            </a:extLst>
          </p:cNvPr>
          <p:cNvSpPr/>
          <p:nvPr/>
        </p:nvSpPr>
        <p:spPr bwMode="auto">
          <a:xfrm>
            <a:off x="5631399" y="2891250"/>
            <a:ext cx="1072042" cy="293287"/>
          </a:xfrm>
          <a:prstGeom prst="rect">
            <a:avLst/>
          </a:prstGeom>
          <a:solidFill>
            <a:schemeClr val="accent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rtlCol="0" anchor="ctr" anchorCtr="0">
            <a:noAutofit/>
          </a:bodyPr>
          <a:lstStyle/>
          <a:p>
            <a:pPr algn="ctr" eaLnBrk="0" hangingPunct="0">
              <a:buClr>
                <a:srgbClr val="CC9900"/>
              </a:buClr>
            </a:pPr>
            <a:r>
              <a:rPr lang="zh-CN" altLang="en-US" sz="896" kern="0" dirty="0">
                <a:solidFill>
                  <a:schemeClr val="bg1"/>
                </a:solidFill>
                <a:latin typeface="微软雅黑" pitchFamily="34" charset="-122"/>
              </a:rPr>
              <a:t>变更</a:t>
            </a:r>
            <a:r>
              <a:rPr lang="en-US" altLang="zh-CN" sz="896" kern="0" dirty="0">
                <a:solidFill>
                  <a:schemeClr val="bg1"/>
                </a:solidFill>
                <a:latin typeface="微软雅黑" pitchFamily="34" charset="-122"/>
              </a:rPr>
              <a:t>-</a:t>
            </a:r>
            <a:r>
              <a:rPr lang="zh-CN" altLang="en-US" sz="896" kern="0" dirty="0">
                <a:solidFill>
                  <a:schemeClr val="bg1"/>
                </a:solidFill>
                <a:latin typeface="微软雅黑" pitchFamily="34" charset="-122"/>
              </a:rPr>
              <a:t>测试脚本关联关系</a:t>
            </a:r>
            <a:endParaRPr lang="en-US" sz="896" kern="0" dirty="0">
              <a:solidFill>
                <a:schemeClr val="bg1"/>
              </a:solidFill>
              <a:latin typeface="微软雅黑" pitchFamily="34" charset="-122"/>
            </a:endParaRPr>
          </a:p>
        </p:txBody>
      </p:sp>
      <p:sp>
        <p:nvSpPr>
          <p:cNvPr id="33" name="矩形 140">
            <a:extLst>
              <a:ext uri="{FF2B5EF4-FFF2-40B4-BE49-F238E27FC236}">
                <a16:creationId xmlns:a16="http://schemas.microsoft.com/office/drawing/2014/main" id="{209097C1-52F6-1E6A-9D27-C2B7A2195C50}"/>
              </a:ext>
            </a:extLst>
          </p:cNvPr>
          <p:cNvSpPr/>
          <p:nvPr/>
        </p:nvSpPr>
        <p:spPr bwMode="auto">
          <a:xfrm>
            <a:off x="5609671" y="3510374"/>
            <a:ext cx="1072042" cy="249167"/>
          </a:xfrm>
          <a:prstGeom prst="rect">
            <a:avLst/>
          </a:prstGeom>
          <a:solidFill>
            <a:schemeClr val="accent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rtlCol="0" anchor="ctr" anchorCtr="0">
            <a:noAutofit/>
          </a:bodyPr>
          <a:lstStyle/>
          <a:p>
            <a:pPr algn="ctr" eaLnBrk="0" hangingPunct="0">
              <a:buClr>
                <a:srgbClr val="CC9900"/>
              </a:buClr>
            </a:pPr>
            <a:r>
              <a:rPr lang="zh-CN" altLang="en-US" sz="896" kern="0" dirty="0">
                <a:solidFill>
                  <a:schemeClr val="bg1"/>
                </a:solidFill>
                <a:latin typeface="微软雅黑" pitchFamily="34" charset="-122"/>
              </a:rPr>
              <a:t>测试相似度聚类</a:t>
            </a:r>
            <a:endParaRPr lang="en-US" sz="896" kern="0" dirty="0">
              <a:solidFill>
                <a:schemeClr val="bg1"/>
              </a:solidFill>
              <a:latin typeface="微软雅黑" pitchFamily="34" charset="-122"/>
            </a:endParaRPr>
          </a:p>
        </p:txBody>
      </p:sp>
      <p:sp>
        <p:nvSpPr>
          <p:cNvPr id="34" name="文本框 33">
            <a:extLst>
              <a:ext uri="{FF2B5EF4-FFF2-40B4-BE49-F238E27FC236}">
                <a16:creationId xmlns:a16="http://schemas.microsoft.com/office/drawing/2014/main" id="{1857357A-30F1-C732-C006-F473F8EB3605}"/>
              </a:ext>
            </a:extLst>
          </p:cNvPr>
          <p:cNvSpPr txBox="1"/>
          <p:nvPr/>
        </p:nvSpPr>
        <p:spPr>
          <a:xfrm>
            <a:off x="6023909" y="3263493"/>
            <a:ext cx="392415" cy="245168"/>
          </a:xfrm>
          <a:prstGeom prst="rect">
            <a:avLst/>
          </a:prstGeom>
          <a:noFill/>
        </p:spPr>
        <p:txBody>
          <a:bodyPr vert="eaVert" wrap="square" rtlCol="0">
            <a:spAutoFit/>
          </a:bodyPr>
          <a:lstStyle/>
          <a:p>
            <a:r>
              <a:rPr lang="en-US" altLang="zh-CN" sz="1350" dirty="0"/>
              <a:t>…</a:t>
            </a:r>
            <a:endParaRPr lang="zh-CN" altLang="en-US" sz="1350" dirty="0"/>
          </a:p>
        </p:txBody>
      </p:sp>
      <p:cxnSp>
        <p:nvCxnSpPr>
          <p:cNvPr id="35" name="连接符: 肘形 102">
            <a:extLst>
              <a:ext uri="{FF2B5EF4-FFF2-40B4-BE49-F238E27FC236}">
                <a16:creationId xmlns:a16="http://schemas.microsoft.com/office/drawing/2014/main" id="{FD57D96E-F9B8-EDCA-63CE-EA55E88F268A}"/>
              </a:ext>
            </a:extLst>
          </p:cNvPr>
          <p:cNvCxnSpPr>
            <a:cxnSpLocks/>
            <a:stCxn id="24" idx="3"/>
            <a:endCxn id="30" idx="1"/>
          </p:cNvCxnSpPr>
          <p:nvPr/>
        </p:nvCxnSpPr>
        <p:spPr>
          <a:xfrm flipV="1">
            <a:off x="5268517" y="2326115"/>
            <a:ext cx="362882" cy="5122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连接符: 肘形 105">
            <a:extLst>
              <a:ext uri="{FF2B5EF4-FFF2-40B4-BE49-F238E27FC236}">
                <a16:creationId xmlns:a16="http://schemas.microsoft.com/office/drawing/2014/main" id="{57070BDC-6294-8EED-F7DB-5CADDEA39802}"/>
              </a:ext>
            </a:extLst>
          </p:cNvPr>
          <p:cNvCxnSpPr>
            <a:cxnSpLocks/>
            <a:stCxn id="24" idx="3"/>
            <a:endCxn id="33" idx="1"/>
          </p:cNvCxnSpPr>
          <p:nvPr/>
        </p:nvCxnSpPr>
        <p:spPr>
          <a:xfrm>
            <a:off x="5268517" y="2838347"/>
            <a:ext cx="341154" cy="796611"/>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7" name="流程图: 磁盘 108">
            <a:extLst>
              <a:ext uri="{FF2B5EF4-FFF2-40B4-BE49-F238E27FC236}">
                <a16:creationId xmlns:a16="http://schemas.microsoft.com/office/drawing/2014/main" id="{45B4577A-C05F-4975-3083-871EE8EE4BE9}"/>
              </a:ext>
            </a:extLst>
          </p:cNvPr>
          <p:cNvSpPr/>
          <p:nvPr/>
        </p:nvSpPr>
        <p:spPr bwMode="auto">
          <a:xfrm>
            <a:off x="6904640" y="1640262"/>
            <a:ext cx="755660" cy="494772"/>
          </a:xfrm>
          <a:prstGeom prst="flowChartMagneticDisk">
            <a:avLst/>
          </a:prstGeom>
          <a:solidFill>
            <a:schemeClr val="tx2">
              <a:lumMod val="60000"/>
              <a:lumOff val="40000"/>
            </a:schemeClr>
          </a:solidFill>
          <a:ln>
            <a:solidFill>
              <a:schemeClr val="bg1"/>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rtlCol="0" anchor="ctr" anchorCtr="0">
            <a:noAutofit/>
          </a:bodyPr>
          <a:lstStyle/>
          <a:p>
            <a:pPr algn="ctr" eaLnBrk="0" hangingPunct="0">
              <a:buClr>
                <a:srgbClr val="CC9900"/>
              </a:buClr>
            </a:pPr>
            <a:r>
              <a:rPr lang="zh-CN" altLang="en-US" sz="896" b="1" kern="0" dirty="0">
                <a:solidFill>
                  <a:schemeClr val="bg1"/>
                </a:solidFill>
                <a:latin typeface="微软雅黑" pitchFamily="34" charset="-122"/>
                <a:ea typeface="微软雅黑" pitchFamily="34" charset="-122"/>
              </a:rPr>
              <a:t>测试脚本库</a:t>
            </a:r>
          </a:p>
        </p:txBody>
      </p:sp>
      <p:sp>
        <p:nvSpPr>
          <p:cNvPr id="38" name="流程图: 磁盘 109">
            <a:extLst>
              <a:ext uri="{FF2B5EF4-FFF2-40B4-BE49-F238E27FC236}">
                <a16:creationId xmlns:a16="http://schemas.microsoft.com/office/drawing/2014/main" id="{9EF57985-6249-1DE3-4F2F-DE05775DFD45}"/>
              </a:ext>
            </a:extLst>
          </p:cNvPr>
          <p:cNvSpPr/>
          <p:nvPr/>
        </p:nvSpPr>
        <p:spPr bwMode="auto">
          <a:xfrm>
            <a:off x="7775483" y="1631623"/>
            <a:ext cx="755660" cy="494308"/>
          </a:xfrm>
          <a:prstGeom prst="flowChartMagneticDisk">
            <a:avLst/>
          </a:prstGeom>
          <a:solidFill>
            <a:schemeClr val="tx2">
              <a:lumMod val="60000"/>
              <a:lumOff val="40000"/>
            </a:schemeClr>
          </a:solidFill>
          <a:ln>
            <a:solidFill>
              <a:schemeClr val="bg1"/>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rtlCol="0" anchor="ctr" anchorCtr="0">
            <a:noAutofit/>
          </a:bodyPr>
          <a:lstStyle/>
          <a:p>
            <a:pPr algn="ctr" eaLnBrk="0" hangingPunct="0">
              <a:buClr>
                <a:srgbClr val="CC9900"/>
              </a:buClr>
            </a:pPr>
            <a:r>
              <a:rPr lang="zh-CN" altLang="en-US" sz="896" b="1" kern="0" dirty="0">
                <a:solidFill>
                  <a:schemeClr val="bg1"/>
                </a:solidFill>
                <a:latin typeface="微软雅黑" pitchFamily="34" charset="-122"/>
                <a:ea typeface="微软雅黑" pitchFamily="34" charset="-122"/>
              </a:rPr>
              <a:t>测试模型库</a:t>
            </a:r>
          </a:p>
        </p:txBody>
      </p:sp>
      <p:sp>
        <p:nvSpPr>
          <p:cNvPr id="39" name="矩形 140">
            <a:extLst>
              <a:ext uri="{FF2B5EF4-FFF2-40B4-BE49-F238E27FC236}">
                <a16:creationId xmlns:a16="http://schemas.microsoft.com/office/drawing/2014/main" id="{3E46D8D7-8542-E64F-EA5A-14523D8A7414}"/>
              </a:ext>
            </a:extLst>
          </p:cNvPr>
          <p:cNvSpPr/>
          <p:nvPr/>
        </p:nvSpPr>
        <p:spPr bwMode="auto">
          <a:xfrm>
            <a:off x="7166251" y="2702129"/>
            <a:ext cx="1072042" cy="324220"/>
          </a:xfrm>
          <a:prstGeom prst="rect">
            <a:avLst/>
          </a:prstGeom>
          <a:solidFill>
            <a:schemeClr val="accent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rtlCol="0" anchor="ctr" anchorCtr="0">
            <a:noAutofit/>
          </a:bodyPr>
          <a:lstStyle/>
          <a:p>
            <a:pPr algn="ctr" eaLnBrk="0" hangingPunct="0">
              <a:buClr>
                <a:srgbClr val="CC9900"/>
              </a:buClr>
            </a:pPr>
            <a:r>
              <a:rPr lang="zh-CN" altLang="en-US" sz="896" b="1" kern="0" dirty="0">
                <a:solidFill>
                  <a:schemeClr val="bg1"/>
                </a:solidFill>
                <a:latin typeface="微软雅黑" pitchFamily="34" charset="-122"/>
              </a:rPr>
              <a:t>测试脚本筛选和测试模式选择</a:t>
            </a:r>
            <a:endParaRPr lang="en-US" sz="896" b="1" kern="0" dirty="0">
              <a:solidFill>
                <a:schemeClr val="bg1"/>
              </a:solidFill>
              <a:latin typeface="微软雅黑" pitchFamily="34" charset="-122"/>
            </a:endParaRPr>
          </a:p>
        </p:txBody>
      </p:sp>
      <p:cxnSp>
        <p:nvCxnSpPr>
          <p:cNvPr id="40" name="连接符: 肘形 116">
            <a:extLst>
              <a:ext uri="{FF2B5EF4-FFF2-40B4-BE49-F238E27FC236}">
                <a16:creationId xmlns:a16="http://schemas.microsoft.com/office/drawing/2014/main" id="{4619EF9A-3461-F65A-0B68-D8889888569B}"/>
              </a:ext>
            </a:extLst>
          </p:cNvPr>
          <p:cNvCxnSpPr>
            <a:cxnSpLocks/>
            <a:stCxn id="37" idx="3"/>
            <a:endCxn id="39" idx="0"/>
          </p:cNvCxnSpPr>
          <p:nvPr/>
        </p:nvCxnSpPr>
        <p:spPr>
          <a:xfrm rot="16200000" flipH="1">
            <a:off x="7208824" y="2208680"/>
            <a:ext cx="567095" cy="41980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1" name="连接符: 肘形 119">
            <a:extLst>
              <a:ext uri="{FF2B5EF4-FFF2-40B4-BE49-F238E27FC236}">
                <a16:creationId xmlns:a16="http://schemas.microsoft.com/office/drawing/2014/main" id="{BC10B6B9-6A7D-2ACD-FE34-4788038D6B95}"/>
              </a:ext>
            </a:extLst>
          </p:cNvPr>
          <p:cNvCxnSpPr>
            <a:cxnSpLocks/>
            <a:stCxn id="38" idx="3"/>
            <a:endCxn id="39" idx="0"/>
          </p:cNvCxnSpPr>
          <p:nvPr/>
        </p:nvCxnSpPr>
        <p:spPr>
          <a:xfrm rot="5400000">
            <a:off x="7639694" y="2188510"/>
            <a:ext cx="576198" cy="451041"/>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2" name="连接符: 肘形 125">
            <a:extLst>
              <a:ext uri="{FF2B5EF4-FFF2-40B4-BE49-F238E27FC236}">
                <a16:creationId xmlns:a16="http://schemas.microsoft.com/office/drawing/2014/main" id="{4CAE6274-DD17-FF7C-C13D-7DB0CDA0A02E}"/>
              </a:ext>
            </a:extLst>
          </p:cNvPr>
          <p:cNvCxnSpPr>
            <a:cxnSpLocks/>
            <a:stCxn id="33" idx="3"/>
            <a:endCxn id="39" idx="1"/>
          </p:cNvCxnSpPr>
          <p:nvPr/>
        </p:nvCxnSpPr>
        <p:spPr>
          <a:xfrm flipV="1">
            <a:off x="6681713" y="2864239"/>
            <a:ext cx="484538" cy="770719"/>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连接符: 肘形 128">
            <a:extLst>
              <a:ext uri="{FF2B5EF4-FFF2-40B4-BE49-F238E27FC236}">
                <a16:creationId xmlns:a16="http://schemas.microsoft.com/office/drawing/2014/main" id="{463C8DC7-F16F-AC21-4D9D-B1A35EA1BC81}"/>
              </a:ext>
            </a:extLst>
          </p:cNvPr>
          <p:cNvCxnSpPr>
            <a:cxnSpLocks/>
            <a:stCxn id="30" idx="3"/>
            <a:endCxn id="39" idx="1"/>
          </p:cNvCxnSpPr>
          <p:nvPr/>
        </p:nvCxnSpPr>
        <p:spPr>
          <a:xfrm>
            <a:off x="6703441" y="2326115"/>
            <a:ext cx="462810" cy="538124"/>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4" name="矩形 138">
            <a:extLst>
              <a:ext uri="{FF2B5EF4-FFF2-40B4-BE49-F238E27FC236}">
                <a16:creationId xmlns:a16="http://schemas.microsoft.com/office/drawing/2014/main" id="{C6E994A3-1237-F73C-2C2C-803C909A34A8}"/>
              </a:ext>
            </a:extLst>
          </p:cNvPr>
          <p:cNvSpPr/>
          <p:nvPr/>
        </p:nvSpPr>
        <p:spPr bwMode="auto">
          <a:xfrm>
            <a:off x="7098372" y="3834100"/>
            <a:ext cx="1151351" cy="365860"/>
          </a:xfrm>
          <a:prstGeom prst="rect">
            <a:avLst/>
          </a:prstGeom>
          <a:solidFill>
            <a:srgbClr val="C00000"/>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rtlCol="0" anchor="ctr" anchorCtr="0">
            <a:noAutofit/>
          </a:bodyPr>
          <a:lstStyle/>
          <a:p>
            <a:pPr algn="ctr" eaLnBrk="0" hangingPunct="0">
              <a:buClr>
                <a:srgbClr val="CC9900"/>
              </a:buClr>
            </a:pPr>
            <a:r>
              <a:rPr lang="zh-CN" altLang="en-US" sz="896" b="1" kern="0" dirty="0">
                <a:solidFill>
                  <a:schemeClr val="bg1"/>
                </a:solidFill>
                <a:latin typeface="微软雅黑" pitchFamily="34" charset="-122"/>
              </a:rPr>
              <a:t>精准测试任务调度和执行</a:t>
            </a:r>
            <a:endParaRPr lang="en-US" sz="896" b="1" kern="0" dirty="0">
              <a:solidFill>
                <a:schemeClr val="bg1"/>
              </a:solidFill>
              <a:latin typeface="微软雅黑" pitchFamily="34" charset="-122"/>
            </a:endParaRPr>
          </a:p>
        </p:txBody>
      </p:sp>
      <p:cxnSp>
        <p:nvCxnSpPr>
          <p:cNvPr id="45" name="连接符: 肘形 132">
            <a:extLst>
              <a:ext uri="{FF2B5EF4-FFF2-40B4-BE49-F238E27FC236}">
                <a16:creationId xmlns:a16="http://schemas.microsoft.com/office/drawing/2014/main" id="{B2DC4B68-FC76-EB99-22FE-63FEEF9C2AA9}"/>
              </a:ext>
            </a:extLst>
          </p:cNvPr>
          <p:cNvCxnSpPr>
            <a:cxnSpLocks/>
            <a:stCxn id="39" idx="2"/>
            <a:endCxn id="46" idx="0"/>
          </p:cNvCxnSpPr>
          <p:nvPr/>
        </p:nvCxnSpPr>
        <p:spPr>
          <a:xfrm rot="16200000" flipH="1">
            <a:off x="7862347" y="2866273"/>
            <a:ext cx="264501" cy="584651"/>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6" name="矩形 140">
            <a:extLst>
              <a:ext uri="{FF2B5EF4-FFF2-40B4-BE49-F238E27FC236}">
                <a16:creationId xmlns:a16="http://schemas.microsoft.com/office/drawing/2014/main" id="{0DCB421D-6BD5-A693-8C82-759EFC7361BC}"/>
              </a:ext>
            </a:extLst>
          </p:cNvPr>
          <p:cNvSpPr/>
          <p:nvPr/>
        </p:nvSpPr>
        <p:spPr bwMode="auto">
          <a:xfrm>
            <a:off x="7849291" y="3290850"/>
            <a:ext cx="875264" cy="229906"/>
          </a:xfrm>
          <a:prstGeom prst="rect">
            <a:avLst/>
          </a:prstGeom>
          <a:solidFill>
            <a:schemeClr val="accent2"/>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rtlCol="0" anchor="ctr" anchorCtr="0">
            <a:noAutofit/>
          </a:bodyPr>
          <a:lstStyle/>
          <a:p>
            <a:pPr algn="ctr" eaLnBrk="0" hangingPunct="0">
              <a:buClr>
                <a:srgbClr val="CC9900"/>
              </a:buClr>
            </a:pPr>
            <a:r>
              <a:rPr lang="zh-CN" altLang="en-US" sz="896" b="1" kern="0" dirty="0">
                <a:solidFill>
                  <a:schemeClr val="bg1"/>
                </a:solidFill>
                <a:latin typeface="微软雅黑" pitchFamily="34" charset="-122"/>
              </a:rPr>
              <a:t>测试管理平台</a:t>
            </a:r>
            <a:endParaRPr lang="en-US" sz="896" b="1" kern="0" dirty="0">
              <a:solidFill>
                <a:schemeClr val="bg1"/>
              </a:solidFill>
              <a:latin typeface="微软雅黑" pitchFamily="34" charset="-122"/>
            </a:endParaRPr>
          </a:p>
        </p:txBody>
      </p:sp>
      <p:cxnSp>
        <p:nvCxnSpPr>
          <p:cNvPr id="47" name="连接符: 肘形 137">
            <a:extLst>
              <a:ext uri="{FF2B5EF4-FFF2-40B4-BE49-F238E27FC236}">
                <a16:creationId xmlns:a16="http://schemas.microsoft.com/office/drawing/2014/main" id="{83947F5D-3334-2A24-C7DC-2FAD83D4EA2F}"/>
              </a:ext>
            </a:extLst>
          </p:cNvPr>
          <p:cNvCxnSpPr>
            <a:cxnSpLocks/>
            <a:stCxn id="44" idx="2"/>
            <a:endCxn id="8" idx="2"/>
          </p:cNvCxnSpPr>
          <p:nvPr/>
        </p:nvCxnSpPr>
        <p:spPr>
          <a:xfrm rot="5400000" flipH="1">
            <a:off x="4056695" y="582607"/>
            <a:ext cx="279558" cy="6955147"/>
          </a:xfrm>
          <a:prstGeom prst="bentConnector3">
            <a:avLst>
              <a:gd name="adj1" fmla="val -61329"/>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1E04D1D6-FE96-668F-03BD-FA245C72E3F3}"/>
              </a:ext>
            </a:extLst>
          </p:cNvPr>
          <p:cNvSpPr txBox="1"/>
          <p:nvPr/>
        </p:nvSpPr>
        <p:spPr>
          <a:xfrm>
            <a:off x="3435390" y="4060180"/>
            <a:ext cx="1986343" cy="307777"/>
          </a:xfrm>
          <a:prstGeom prst="rect">
            <a:avLst/>
          </a:prstGeom>
          <a:noFill/>
        </p:spPr>
        <p:txBody>
          <a:bodyPr wrap="square" rtlCol="0">
            <a:spAutoFit/>
          </a:bodyPr>
          <a:lstStyle>
            <a:defPPr>
              <a:defRPr lang="zh-CN"/>
            </a:defPPr>
            <a:lvl1pPr>
              <a:defRPr sz="1100" b="1">
                <a:solidFill>
                  <a:srgbClr val="C00000"/>
                </a:solidFill>
              </a:defRPr>
            </a:lvl1pPr>
          </a:lstStyle>
          <a:p>
            <a:r>
              <a:rPr lang="zh-CN" altLang="en-US" sz="1400" dirty="0">
                <a:solidFill>
                  <a:schemeClr val="accent1"/>
                </a:solidFill>
              </a:rPr>
              <a:t>测试数据采集与分析</a:t>
            </a:r>
          </a:p>
        </p:txBody>
      </p:sp>
      <p:cxnSp>
        <p:nvCxnSpPr>
          <p:cNvPr id="49" name="连接符: 肘形 148">
            <a:extLst>
              <a:ext uri="{FF2B5EF4-FFF2-40B4-BE49-F238E27FC236}">
                <a16:creationId xmlns:a16="http://schemas.microsoft.com/office/drawing/2014/main" id="{A2C3C6DB-AD91-E4DD-2EEF-7719DF6E0DEB}"/>
              </a:ext>
            </a:extLst>
          </p:cNvPr>
          <p:cNvCxnSpPr>
            <a:cxnSpLocks/>
            <a:stCxn id="46" idx="2"/>
            <a:endCxn id="44" idx="0"/>
          </p:cNvCxnSpPr>
          <p:nvPr/>
        </p:nvCxnSpPr>
        <p:spPr>
          <a:xfrm rot="5400000">
            <a:off x="7823814" y="3370991"/>
            <a:ext cx="313344" cy="612875"/>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50" name="图片 49">
            <a:extLst>
              <a:ext uri="{FF2B5EF4-FFF2-40B4-BE49-F238E27FC236}">
                <a16:creationId xmlns:a16="http://schemas.microsoft.com/office/drawing/2014/main" id="{4A01B1E6-752E-D4C7-0908-A7DEFBB60612}"/>
              </a:ext>
            </a:extLst>
          </p:cNvPr>
          <p:cNvPicPr>
            <a:picLocks noChangeAspect="1"/>
          </p:cNvPicPr>
          <p:nvPr/>
        </p:nvPicPr>
        <p:blipFill>
          <a:blip r:embed="rId2"/>
          <a:stretch>
            <a:fillRect/>
          </a:stretch>
        </p:blipFill>
        <p:spPr>
          <a:xfrm>
            <a:off x="4166467" y="901728"/>
            <a:ext cx="1673142" cy="566611"/>
          </a:xfrm>
          <a:prstGeom prst="rect">
            <a:avLst/>
          </a:prstGeom>
          <a:ln>
            <a:solidFill>
              <a:srgbClr val="00B0F0"/>
            </a:solidFill>
          </a:ln>
        </p:spPr>
      </p:pic>
    </p:spTree>
    <p:extLst>
      <p:ext uri="{BB962C8B-B14F-4D97-AF65-F5344CB8AC3E}">
        <p14:creationId xmlns:p14="http://schemas.microsoft.com/office/powerpoint/2010/main" val="28071568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0521B2-147D-C88E-ED31-74DAB1533319}"/>
              </a:ext>
            </a:extLst>
          </p:cNvPr>
          <p:cNvSpPr>
            <a:spLocks noGrp="1"/>
          </p:cNvSpPr>
          <p:nvPr>
            <p:ph type="title"/>
          </p:nvPr>
        </p:nvSpPr>
        <p:spPr/>
        <p:txBody>
          <a:bodyPr/>
          <a:lstStyle/>
          <a:p>
            <a:r>
              <a:rPr kumimoji="1" lang="zh-CN" altLang="en-US" dirty="0"/>
              <a:t>低代码测试平台</a:t>
            </a:r>
          </a:p>
        </p:txBody>
      </p:sp>
      <p:pic>
        <p:nvPicPr>
          <p:cNvPr id="12290" name="Picture 2" descr="See the source image">
            <a:extLst>
              <a:ext uri="{FF2B5EF4-FFF2-40B4-BE49-F238E27FC236}">
                <a16:creationId xmlns:a16="http://schemas.microsoft.com/office/drawing/2014/main" id="{12473856-5F9B-50FE-414F-34AC86A02C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3" t="7087" r="4383"/>
          <a:stretch/>
        </p:blipFill>
        <p:spPr bwMode="auto">
          <a:xfrm>
            <a:off x="0" y="804668"/>
            <a:ext cx="7519307" cy="39537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111B5ECF-1930-D579-9D20-0CA163237C6B}"/>
              </a:ext>
            </a:extLst>
          </p:cNvPr>
          <p:cNvPicPr>
            <a:picLocks noChangeAspect="1"/>
          </p:cNvPicPr>
          <p:nvPr/>
        </p:nvPicPr>
        <p:blipFill>
          <a:blip r:embed="rId3"/>
          <a:stretch>
            <a:fillRect/>
          </a:stretch>
        </p:blipFill>
        <p:spPr>
          <a:xfrm>
            <a:off x="2310494" y="929067"/>
            <a:ext cx="6678386" cy="354577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8745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29DCF-B646-E0AC-ED1B-21C70832ACBC}"/>
              </a:ext>
            </a:extLst>
          </p:cNvPr>
          <p:cNvSpPr>
            <a:spLocks noGrp="1"/>
          </p:cNvSpPr>
          <p:nvPr>
            <p:ph type="title"/>
          </p:nvPr>
        </p:nvSpPr>
        <p:spPr/>
        <p:txBody>
          <a:bodyPr/>
          <a:lstStyle/>
          <a:p>
            <a:r>
              <a:rPr kumimoji="1" lang="zh-CN" altLang="en-US" dirty="0"/>
              <a:t>低代码测试平台</a:t>
            </a:r>
            <a:r>
              <a:rPr kumimoji="1" lang="en-US" altLang="zh-CN" sz="2000" b="0" dirty="0"/>
              <a:t>-</a:t>
            </a:r>
            <a:r>
              <a:rPr kumimoji="1" lang="zh-CN" altLang="en-US" sz="2000" b="0" dirty="0"/>
              <a:t> 续</a:t>
            </a:r>
          </a:p>
        </p:txBody>
      </p:sp>
      <p:pic>
        <p:nvPicPr>
          <p:cNvPr id="4" name="图片 3">
            <a:extLst>
              <a:ext uri="{FF2B5EF4-FFF2-40B4-BE49-F238E27FC236}">
                <a16:creationId xmlns:a16="http://schemas.microsoft.com/office/drawing/2014/main" id="{2DB85D29-4A9D-D918-8894-1364C2BE6647}"/>
              </a:ext>
            </a:extLst>
          </p:cNvPr>
          <p:cNvPicPr>
            <a:picLocks noChangeAspect="1"/>
          </p:cNvPicPr>
          <p:nvPr/>
        </p:nvPicPr>
        <p:blipFill>
          <a:blip r:embed="rId2"/>
          <a:stretch>
            <a:fillRect/>
          </a:stretch>
        </p:blipFill>
        <p:spPr>
          <a:xfrm>
            <a:off x="0" y="876693"/>
            <a:ext cx="5863552" cy="3762651"/>
          </a:xfrm>
          <a:prstGeom prst="rect">
            <a:avLst/>
          </a:prstGeom>
        </p:spPr>
      </p:pic>
      <p:grpSp>
        <p:nvGrpSpPr>
          <p:cNvPr id="5" name="组合 4">
            <a:extLst>
              <a:ext uri="{FF2B5EF4-FFF2-40B4-BE49-F238E27FC236}">
                <a16:creationId xmlns:a16="http://schemas.microsoft.com/office/drawing/2014/main" id="{5DBF23D8-3CDD-763C-C8F1-688835255211}"/>
              </a:ext>
            </a:extLst>
          </p:cNvPr>
          <p:cNvGrpSpPr/>
          <p:nvPr/>
        </p:nvGrpSpPr>
        <p:grpSpPr>
          <a:xfrm>
            <a:off x="2321956" y="876693"/>
            <a:ext cx="6851327" cy="3882400"/>
            <a:chOff x="3095941" y="1614653"/>
            <a:chExt cx="9135102" cy="5176533"/>
          </a:xfrm>
        </p:grpSpPr>
        <p:pic>
          <p:nvPicPr>
            <p:cNvPr id="6" name="图片 5">
              <a:extLst>
                <a:ext uri="{FF2B5EF4-FFF2-40B4-BE49-F238E27FC236}">
                  <a16:creationId xmlns:a16="http://schemas.microsoft.com/office/drawing/2014/main" id="{9455A1D0-187B-9B63-88C9-D6F6577D01BF}"/>
                </a:ext>
              </a:extLst>
            </p:cNvPr>
            <p:cNvPicPr>
              <a:picLocks noChangeAspect="1"/>
            </p:cNvPicPr>
            <p:nvPr/>
          </p:nvPicPr>
          <p:blipFill>
            <a:blip r:embed="rId3"/>
            <a:stretch>
              <a:fillRect/>
            </a:stretch>
          </p:blipFill>
          <p:spPr>
            <a:xfrm>
              <a:off x="3095941" y="2309612"/>
              <a:ext cx="8956197" cy="3628033"/>
            </a:xfrm>
            <a:prstGeom prst="rect">
              <a:avLst/>
            </a:prstGeom>
            <a:ln>
              <a:noFill/>
            </a:ln>
            <a:effectLst>
              <a:outerShdw blurRad="292100" dist="139700" dir="2700000" algn="tl" rotWithShape="0">
                <a:srgbClr val="333333">
                  <a:alpha val="65000"/>
                </a:srgbClr>
              </a:outerShdw>
            </a:effectLst>
          </p:spPr>
        </p:pic>
        <p:sp>
          <p:nvSpPr>
            <p:cNvPr id="7" name="矩形 6">
              <a:extLst>
                <a:ext uri="{FF2B5EF4-FFF2-40B4-BE49-F238E27FC236}">
                  <a16:creationId xmlns:a16="http://schemas.microsoft.com/office/drawing/2014/main" id="{50CA74DD-07DD-2FEA-9FB0-8393B930798B}"/>
                </a:ext>
              </a:extLst>
            </p:cNvPr>
            <p:cNvSpPr/>
            <p:nvPr/>
          </p:nvSpPr>
          <p:spPr>
            <a:xfrm>
              <a:off x="7818069" y="6114078"/>
              <a:ext cx="4412974" cy="677108"/>
            </a:xfrm>
            <a:prstGeom prst="rect">
              <a:avLst/>
            </a:prstGeom>
            <a:solidFill>
              <a:schemeClr val="accent4">
                <a:lumMod val="20000"/>
                <a:lumOff val="80000"/>
              </a:schemeClr>
            </a:solidFill>
          </p:spPr>
          <p:txBody>
            <a:bodyPr wrap="square">
              <a:spAutoFit/>
            </a:bodyPr>
            <a:lstStyle/>
            <a:p>
              <a:r>
                <a:rPr lang="zh-CN" altLang="en-US" sz="1350" dirty="0">
                  <a:latin typeface="Microsoft YaHei" panose="020B0503020204020204" pitchFamily="34" charset="-122"/>
                  <a:ea typeface="Microsoft YaHei" panose="020B0503020204020204" pitchFamily="34" charset="-122"/>
                </a:rPr>
                <a:t>为测试用例创建一个模型，直观地展示测试执行的路径，适合设计复杂的测试场景</a:t>
              </a:r>
            </a:p>
          </p:txBody>
        </p:sp>
        <p:sp>
          <p:nvSpPr>
            <p:cNvPr id="8" name="矩形 7">
              <a:extLst>
                <a:ext uri="{FF2B5EF4-FFF2-40B4-BE49-F238E27FC236}">
                  <a16:creationId xmlns:a16="http://schemas.microsoft.com/office/drawing/2014/main" id="{852FB84E-2FBE-D194-3CE6-AEBE0D940D9F}"/>
                </a:ext>
              </a:extLst>
            </p:cNvPr>
            <p:cNvSpPr/>
            <p:nvPr/>
          </p:nvSpPr>
          <p:spPr>
            <a:xfrm>
              <a:off x="8178833" y="1614653"/>
              <a:ext cx="3724753" cy="697627"/>
            </a:xfrm>
            <a:prstGeom prst="rect">
              <a:avLst/>
            </a:prstGeom>
            <a:solidFill>
              <a:schemeClr val="accent4">
                <a:lumMod val="20000"/>
                <a:lumOff val="80000"/>
              </a:schemeClr>
            </a:solidFill>
          </p:spPr>
          <p:txBody>
            <a:bodyPr wrap="square">
              <a:spAutoFit/>
            </a:bodyPr>
            <a:lstStyle/>
            <a:p>
              <a:r>
                <a:rPr lang="zh-CN" altLang="en-US" sz="1400" dirty="0">
                  <a:latin typeface="Microsoft YaHei" panose="020B0503020204020204" pitchFamily="34" charset="-122"/>
                  <a:ea typeface="Microsoft YaHei" panose="020B0503020204020204" pitchFamily="34" charset="-122"/>
                </a:rPr>
                <a:t>在需求分析阶段就创建测试步骤，有助于团队内部沟通澄清需求</a:t>
              </a:r>
            </a:p>
          </p:txBody>
        </p:sp>
      </p:grpSp>
    </p:spTree>
    <p:extLst>
      <p:ext uri="{BB962C8B-B14F-4D97-AF65-F5344CB8AC3E}">
        <p14:creationId xmlns:p14="http://schemas.microsoft.com/office/powerpoint/2010/main" val="2815487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文本框 57">
            <a:extLst>
              <a:ext uri="{FF2B5EF4-FFF2-40B4-BE49-F238E27FC236}">
                <a16:creationId xmlns:a16="http://schemas.microsoft.com/office/drawing/2014/main" id="{1DA2054A-47C8-7D42-0EDA-F762C57898A5}"/>
              </a:ext>
            </a:extLst>
          </p:cNvPr>
          <p:cNvSpPr txBox="1"/>
          <p:nvPr/>
        </p:nvSpPr>
        <p:spPr>
          <a:xfrm>
            <a:off x="1491291" y="277050"/>
            <a:ext cx="4926349" cy="523220"/>
          </a:xfrm>
          <a:prstGeom prst="rect">
            <a:avLst/>
          </a:prstGeom>
          <a:noFill/>
        </p:spPr>
        <p:txBody>
          <a:bodyPr wrap="none" rtlCol="0">
            <a:spAutoFit/>
          </a:bodyPr>
          <a:lstStyle/>
          <a:p>
            <a:r>
              <a:rPr kumimoji="1" lang="zh-CN" altLang="en-US" sz="2800" b="1" dirty="0">
                <a:solidFill>
                  <a:srgbClr val="0070C0"/>
                </a:solidFill>
                <a:latin typeface="Microsoft YaHei" panose="020B0503020204020204" pitchFamily="34" charset="-122"/>
                <a:ea typeface="Microsoft YaHei" panose="020B0503020204020204" pitchFamily="34" charset="-122"/>
              </a:rPr>
              <a:t>零代码智能测试工具</a:t>
            </a:r>
            <a:r>
              <a:rPr kumimoji="1" lang="en-US" altLang="zh-CN" sz="2800" b="1" dirty="0" err="1">
                <a:solidFill>
                  <a:srgbClr val="0070C0"/>
                </a:solidFill>
                <a:latin typeface="Microsoft YaHei" panose="020B0503020204020204" pitchFamily="34" charset="-122"/>
                <a:ea typeface="Microsoft YaHei" panose="020B0503020204020204" pitchFamily="34" charset="-122"/>
              </a:rPr>
              <a:t>APIAuto</a:t>
            </a:r>
            <a:endParaRPr kumimoji="1" lang="zh-CN" altLang="en-US" sz="2800" b="1" dirty="0">
              <a:solidFill>
                <a:srgbClr val="0070C0"/>
              </a:solidFill>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B828E174-EE79-58EB-C390-26747CFEB8F7}"/>
              </a:ext>
            </a:extLst>
          </p:cNvPr>
          <p:cNvPicPr>
            <a:picLocks noChangeAspect="1"/>
          </p:cNvPicPr>
          <p:nvPr/>
        </p:nvPicPr>
        <p:blipFill>
          <a:blip r:embed="rId2"/>
          <a:stretch>
            <a:fillRect/>
          </a:stretch>
        </p:blipFill>
        <p:spPr>
          <a:xfrm>
            <a:off x="919855" y="804667"/>
            <a:ext cx="6389890" cy="4184443"/>
          </a:xfrm>
          <a:prstGeom prst="rect">
            <a:avLst/>
          </a:prstGeom>
        </p:spPr>
      </p:pic>
    </p:spTree>
    <p:extLst>
      <p:ext uri="{BB962C8B-B14F-4D97-AF65-F5344CB8AC3E}">
        <p14:creationId xmlns:p14="http://schemas.microsoft.com/office/powerpoint/2010/main" val="2903174298"/>
      </p:ext>
    </p:extLst>
  </p:cSld>
  <p:clrMapOvr>
    <a:masterClrMapping/>
  </p:clrMapOvr>
  <p:transition spd="slow">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FD7293-3850-601A-B3F9-17ED7C04B707}"/>
              </a:ext>
            </a:extLst>
          </p:cNvPr>
          <p:cNvSpPr>
            <a:spLocks noGrp="1"/>
          </p:cNvSpPr>
          <p:nvPr>
            <p:ph type="title"/>
          </p:nvPr>
        </p:nvSpPr>
        <p:spPr/>
        <p:txBody>
          <a:bodyPr/>
          <a:lstStyle/>
          <a:p>
            <a:r>
              <a:rPr kumimoji="1" lang="en-US" altLang="zh-CN" sz="2800" dirty="0">
                <a:latin typeface="微软雅黑" panose="020B0503020204020204" pitchFamily="34" charset="-122"/>
                <a:ea typeface="微软雅黑" panose="020B0503020204020204" pitchFamily="34" charset="-122"/>
              </a:rPr>
              <a:t>MBT+AI </a:t>
            </a:r>
            <a:r>
              <a:rPr kumimoji="1" lang="zh-CN" altLang="en-US" sz="2800" dirty="0">
                <a:latin typeface="微软雅黑" panose="020B0503020204020204" pitchFamily="34" charset="-122"/>
                <a:ea typeface="微软雅黑" panose="020B0503020204020204" pitchFamily="34" charset="-122"/>
              </a:rPr>
              <a:t>合力相助测试</a:t>
            </a:r>
            <a:endParaRPr kumimoji="1" lang="zh-CN" altLang="en-US" dirty="0"/>
          </a:p>
        </p:txBody>
      </p:sp>
      <p:pic>
        <p:nvPicPr>
          <p:cNvPr id="4" name="图片 3">
            <a:extLst>
              <a:ext uri="{FF2B5EF4-FFF2-40B4-BE49-F238E27FC236}">
                <a16:creationId xmlns:a16="http://schemas.microsoft.com/office/drawing/2014/main" id="{C68CAC2E-9F6A-1D44-FF0A-1A0C7327CC79}"/>
              </a:ext>
            </a:extLst>
          </p:cNvPr>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8945" y="996885"/>
            <a:ext cx="8986110" cy="3458070"/>
          </a:xfrm>
          <a:prstGeom prst="rect">
            <a:avLst/>
          </a:prstGeom>
        </p:spPr>
      </p:pic>
      <p:pic>
        <p:nvPicPr>
          <p:cNvPr id="5" name="图片 4">
            <a:extLst>
              <a:ext uri="{FF2B5EF4-FFF2-40B4-BE49-F238E27FC236}">
                <a16:creationId xmlns:a16="http://schemas.microsoft.com/office/drawing/2014/main" id="{10394A3E-D8D7-A5F0-A82B-10C9996F70F8}"/>
              </a:ext>
            </a:extLst>
          </p:cNvPr>
          <p:cNvPicPr>
            <a:picLocks noChangeAspect="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815874" y="869902"/>
            <a:ext cx="5228112" cy="3712037"/>
          </a:xfrm>
          <a:prstGeom prst="rect">
            <a:avLst/>
          </a:prstGeom>
        </p:spPr>
      </p:pic>
    </p:spTree>
    <p:extLst>
      <p:ext uri="{BB962C8B-B14F-4D97-AF65-F5344CB8AC3E}">
        <p14:creationId xmlns:p14="http://schemas.microsoft.com/office/powerpoint/2010/main" val="891921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A2BBC-FF86-20EC-6E81-4A890332A5EA}"/>
              </a:ext>
            </a:extLst>
          </p:cNvPr>
          <p:cNvSpPr>
            <a:spLocks noGrp="1"/>
          </p:cNvSpPr>
          <p:nvPr>
            <p:ph type="title"/>
          </p:nvPr>
        </p:nvSpPr>
        <p:spPr/>
        <p:txBody>
          <a:bodyPr/>
          <a:lstStyle/>
          <a:p>
            <a:r>
              <a:rPr kumimoji="1" lang="en-US" altLang="zh-CN" sz="2800" dirty="0">
                <a:latin typeface="微软雅黑" panose="020B0503020204020204" pitchFamily="34" charset="-122"/>
                <a:ea typeface="微软雅黑" panose="020B0503020204020204" pitchFamily="34" charset="-122"/>
              </a:rPr>
              <a:t>MBT+AI </a:t>
            </a:r>
            <a:r>
              <a:rPr kumimoji="1" lang="zh-CN" altLang="en-US" sz="2800" dirty="0">
                <a:latin typeface="微软雅黑" panose="020B0503020204020204" pitchFamily="34" charset="-122"/>
                <a:ea typeface="微软雅黑" panose="020B0503020204020204" pitchFamily="34" charset="-122"/>
              </a:rPr>
              <a:t>合力相助测试 </a:t>
            </a:r>
            <a:r>
              <a:rPr kumimoji="1" lang="en-US" altLang="zh-CN" sz="2000" b="0" dirty="0">
                <a:latin typeface="微软雅黑" panose="020B0503020204020204" pitchFamily="34" charset="-122"/>
                <a:ea typeface="微软雅黑" panose="020B0503020204020204" pitchFamily="34" charset="-122"/>
              </a:rPr>
              <a:t>–</a:t>
            </a:r>
            <a:r>
              <a:rPr kumimoji="1" lang="zh-CN" altLang="en-US" sz="2000" b="0" dirty="0">
                <a:latin typeface="微软雅黑" panose="020B0503020204020204" pitchFamily="34" charset="-122"/>
                <a:ea typeface="微软雅黑" panose="020B0503020204020204" pitchFamily="34" charset="-122"/>
              </a:rPr>
              <a:t> 续</a:t>
            </a:r>
            <a:endParaRPr kumimoji="1" lang="zh-CN" altLang="en-US" sz="2000" b="0" dirty="0"/>
          </a:p>
        </p:txBody>
      </p:sp>
      <p:sp>
        <p:nvSpPr>
          <p:cNvPr id="4" name="矩形 3">
            <a:extLst>
              <a:ext uri="{FF2B5EF4-FFF2-40B4-BE49-F238E27FC236}">
                <a16:creationId xmlns:a16="http://schemas.microsoft.com/office/drawing/2014/main" id="{FFB5FC26-3940-C97C-EC14-5DB7367E59E5}"/>
              </a:ext>
            </a:extLst>
          </p:cNvPr>
          <p:cNvSpPr/>
          <p:nvPr/>
        </p:nvSpPr>
        <p:spPr>
          <a:xfrm>
            <a:off x="333569" y="842568"/>
            <a:ext cx="4808240" cy="1077218"/>
          </a:xfrm>
          <a:prstGeom prst="rect">
            <a:avLst/>
          </a:prstGeom>
        </p:spPr>
        <p:txBody>
          <a:bodyPr wrap="square">
            <a:spAutoFit/>
          </a:bodyPr>
          <a:lstStyle/>
          <a:p>
            <a:r>
              <a:rPr kumimoji="1" lang="zh-CN" altLang="zh-CN" sz="1600" dirty="0">
                <a:solidFill>
                  <a:schemeClr val="accent1">
                    <a:lumMod val="75000"/>
                  </a:schemeClr>
                </a:solidFill>
                <a:latin typeface="Microsoft YaHei" panose="020B0503020204020204" pitchFamily="34" charset="-122"/>
                <a:ea typeface="Microsoft YaHei" panose="020B0503020204020204" pitchFamily="34" charset="-122"/>
              </a:rPr>
              <a:t>使用</a:t>
            </a:r>
            <a:r>
              <a:rPr kumimoji="1" lang="en-US" altLang="zh-CN" sz="1600" dirty="0">
                <a:solidFill>
                  <a:schemeClr val="accent1">
                    <a:lumMod val="75000"/>
                  </a:schemeClr>
                </a:solidFill>
                <a:latin typeface="Microsoft YaHei" panose="020B0503020204020204" pitchFamily="34" charset="-122"/>
                <a:ea typeface="Microsoft YaHei" panose="020B0503020204020204" pitchFamily="34" charset="-122"/>
              </a:rPr>
              <a:t>NLP</a:t>
            </a:r>
            <a:r>
              <a:rPr kumimoji="1" lang="zh-CN" altLang="zh-CN" sz="1600" dirty="0">
                <a:solidFill>
                  <a:schemeClr val="accent1">
                    <a:lumMod val="75000"/>
                  </a:schemeClr>
                </a:solidFill>
                <a:latin typeface="Microsoft YaHei" panose="020B0503020204020204" pitchFamily="34" charset="-122"/>
                <a:ea typeface="Microsoft YaHei" panose="020B0503020204020204" pitchFamily="34" charset="-122"/>
              </a:rPr>
              <a:t>进行</a:t>
            </a:r>
            <a:r>
              <a:rPr kumimoji="1" lang="en-US" altLang="zh-CN" sz="1600" dirty="0">
                <a:solidFill>
                  <a:schemeClr val="accent1">
                    <a:lumMod val="75000"/>
                  </a:schemeClr>
                </a:solidFill>
                <a:latin typeface="Microsoft YaHei" panose="020B0503020204020204" pitchFamily="34" charset="-122"/>
                <a:ea typeface="Microsoft YaHei" panose="020B0503020204020204" pitchFamily="34" charset="-122"/>
              </a:rPr>
              <a:t>E2E Web</a:t>
            </a:r>
            <a:r>
              <a:rPr kumimoji="1" lang="zh-CN" altLang="zh-CN" sz="1600" dirty="0">
                <a:solidFill>
                  <a:schemeClr val="accent1">
                    <a:lumMod val="75000"/>
                  </a:schemeClr>
                </a:solidFill>
                <a:latin typeface="Microsoft YaHei" panose="020B0503020204020204" pitchFamily="34" charset="-122"/>
                <a:ea typeface="Microsoft YaHei" panose="020B0503020204020204" pitchFamily="34" charset="-122"/>
              </a:rPr>
              <a:t>测试依赖项检测 </a:t>
            </a:r>
            <a:endParaRPr kumimoji="1" lang="en-US" altLang="zh-CN" sz="1600" dirty="0">
              <a:solidFill>
                <a:schemeClr val="accent1">
                  <a:lumMod val="75000"/>
                </a:schemeClr>
              </a:solidFill>
              <a:latin typeface="Microsoft YaHei" panose="020B0503020204020204" pitchFamily="34" charset="-122"/>
              <a:ea typeface="Microsoft YaHei" panose="020B0503020204020204" pitchFamily="34" charset="-122"/>
            </a:endParaRPr>
          </a:p>
          <a:p>
            <a:r>
              <a:rPr kumimoji="1" lang="zh-CN" altLang="zh-CN" sz="1600" dirty="0">
                <a:solidFill>
                  <a:schemeClr val="accent1">
                    <a:lumMod val="75000"/>
                  </a:schemeClr>
                </a:solidFill>
                <a:latin typeface="Microsoft YaHei" panose="020B0503020204020204" pitchFamily="34" charset="-122"/>
                <a:ea typeface="Microsoft YaHei" panose="020B0503020204020204" pitchFamily="34" charset="-122"/>
              </a:rPr>
              <a:t>验证所有依赖关系，并使用一个新的恢复算法来确保在最终的测试依赖关系图中没有遗漏任何真正的依赖关系</a:t>
            </a:r>
            <a:r>
              <a:rPr kumimoji="1" lang="zh-CN" altLang="en-US" sz="1600" dirty="0">
                <a:solidFill>
                  <a:schemeClr val="accent1">
                    <a:lumMod val="75000"/>
                  </a:schemeClr>
                </a:solidFill>
                <a:latin typeface="Microsoft YaHei" panose="020B0503020204020204" pitchFamily="34" charset="-122"/>
                <a:ea typeface="Microsoft YaHei" panose="020B0503020204020204" pitchFamily="34" charset="-122"/>
              </a:rPr>
              <a:t>，提高回归测试覆盖率</a:t>
            </a:r>
          </a:p>
        </p:txBody>
      </p:sp>
      <p:pic>
        <p:nvPicPr>
          <p:cNvPr id="5" name="图片 4">
            <a:extLst>
              <a:ext uri="{FF2B5EF4-FFF2-40B4-BE49-F238E27FC236}">
                <a16:creationId xmlns:a16="http://schemas.microsoft.com/office/drawing/2014/main" id="{DEA3E151-15E5-0BA2-03E8-C49078CAAEDC}"/>
              </a:ext>
            </a:extLst>
          </p:cNvPr>
          <p:cNvPicPr>
            <a:picLocks noChangeAspect="1"/>
          </p:cNvPicPr>
          <p:nvPr/>
        </p:nvPicPr>
        <p:blipFill>
          <a:blip r:embed="rId2"/>
          <a:stretch>
            <a:fillRect/>
          </a:stretch>
        </p:blipFill>
        <p:spPr>
          <a:xfrm>
            <a:off x="333569" y="2014040"/>
            <a:ext cx="4491659" cy="1209675"/>
          </a:xfrm>
          <a:prstGeom prst="rect">
            <a:avLst/>
          </a:prstGeom>
        </p:spPr>
      </p:pic>
      <p:pic>
        <p:nvPicPr>
          <p:cNvPr id="6" name="图片 5">
            <a:extLst>
              <a:ext uri="{FF2B5EF4-FFF2-40B4-BE49-F238E27FC236}">
                <a16:creationId xmlns:a16="http://schemas.microsoft.com/office/drawing/2014/main" id="{C27501DD-CE60-73BC-7415-152B3C3763D4}"/>
              </a:ext>
            </a:extLst>
          </p:cNvPr>
          <p:cNvPicPr>
            <a:picLocks noChangeAspect="1"/>
          </p:cNvPicPr>
          <p:nvPr/>
        </p:nvPicPr>
        <p:blipFill>
          <a:blip r:embed="rId3"/>
          <a:stretch>
            <a:fillRect/>
          </a:stretch>
        </p:blipFill>
        <p:spPr>
          <a:xfrm>
            <a:off x="5141809" y="489693"/>
            <a:ext cx="3785262" cy="2860185"/>
          </a:xfrm>
          <a:prstGeom prst="rect">
            <a:avLst/>
          </a:prstGeom>
        </p:spPr>
      </p:pic>
      <p:pic>
        <p:nvPicPr>
          <p:cNvPr id="7" name="图片 6">
            <a:extLst>
              <a:ext uri="{FF2B5EF4-FFF2-40B4-BE49-F238E27FC236}">
                <a16:creationId xmlns:a16="http://schemas.microsoft.com/office/drawing/2014/main" id="{62C1A892-24A3-18B8-5FE2-1AA2C6EADBC6}"/>
              </a:ext>
            </a:extLst>
          </p:cNvPr>
          <p:cNvPicPr>
            <a:picLocks noChangeAspect="1"/>
          </p:cNvPicPr>
          <p:nvPr/>
        </p:nvPicPr>
        <p:blipFill>
          <a:blip r:embed="rId4"/>
          <a:stretch>
            <a:fillRect/>
          </a:stretch>
        </p:blipFill>
        <p:spPr>
          <a:xfrm>
            <a:off x="670765" y="3320214"/>
            <a:ext cx="7254036" cy="1714110"/>
          </a:xfrm>
          <a:prstGeom prst="rect">
            <a:avLst/>
          </a:prstGeom>
        </p:spPr>
      </p:pic>
    </p:spTree>
    <p:extLst>
      <p:ext uri="{BB962C8B-B14F-4D97-AF65-F5344CB8AC3E}">
        <p14:creationId xmlns:p14="http://schemas.microsoft.com/office/powerpoint/2010/main" val="9961546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705536" y="1963284"/>
            <a:ext cx="7375783" cy="830997"/>
          </a:xfrm>
          <a:prstGeom prst="rect">
            <a:avLst/>
          </a:prstGeom>
        </p:spPr>
        <p:txBody>
          <a:bodyPr wrap="square">
            <a:spAutoFit/>
          </a:bodyPr>
          <a:lstStyle/>
          <a:p>
            <a:pPr algn="ctr"/>
            <a:r>
              <a:rPr lang="en-US" altLang="zh-CN" sz="4800" b="1" dirty="0">
                <a:ln w="19050">
                  <a:noFill/>
                </a:ln>
                <a:solidFill>
                  <a:srgbClr val="FFFFFF"/>
                </a:solidFill>
                <a:latin typeface="微软雅黑" panose="020B0503020204020204" charset="-122"/>
                <a:ea typeface="微软雅黑" panose="020B0503020204020204" charset="-122"/>
              </a:rPr>
              <a:t>14.4</a:t>
            </a:r>
            <a:r>
              <a:rPr lang="zh-CN" altLang="en-US" sz="4800" b="1" dirty="0">
                <a:ln w="19050">
                  <a:noFill/>
                </a:ln>
                <a:solidFill>
                  <a:srgbClr val="FFFFFF"/>
                </a:solidFill>
                <a:latin typeface="微软雅黑" panose="020B0503020204020204" charset="-122"/>
                <a:ea typeface="微软雅黑" panose="020B0503020204020204" charset="-122"/>
              </a:rPr>
              <a:t> 软件测试工具的未来</a:t>
            </a:r>
            <a:endParaRPr lang="zh-CN" altLang="zh-CN" sz="4500" b="1" dirty="0">
              <a:ln w="19050">
                <a:noFill/>
              </a:ln>
              <a:solidFill>
                <a:srgbClr val="FFFFFF"/>
              </a:solidFill>
              <a:latin typeface="微软雅黑" panose="020B0503020204020204" charset="-122"/>
              <a:ea typeface="微软雅黑" panose="020B0503020204020204" charset="-122"/>
            </a:endParaRPr>
          </a:p>
        </p:txBody>
      </p:sp>
      <p:sp>
        <p:nvSpPr>
          <p:cNvPr id="2" name="文本框 1">
            <a:extLst>
              <a:ext uri="{FF2B5EF4-FFF2-40B4-BE49-F238E27FC236}">
                <a16:creationId xmlns:a16="http://schemas.microsoft.com/office/drawing/2014/main" id="{08DFBC27-A2A1-0816-E771-D999F3E650CA}"/>
              </a:ext>
            </a:extLst>
          </p:cNvPr>
          <p:cNvSpPr txBox="1"/>
          <p:nvPr/>
        </p:nvSpPr>
        <p:spPr>
          <a:xfrm>
            <a:off x="3225512" y="3033118"/>
            <a:ext cx="3360215" cy="880947"/>
          </a:xfrm>
          <a:prstGeom prst="rect">
            <a:avLst/>
          </a:prstGeom>
          <a:noFill/>
        </p:spPr>
        <p:txBody>
          <a:bodyPr wrap="none" rtlCol="0">
            <a:spAutoFit/>
          </a:bodyPr>
          <a:lstStyle/>
          <a:p>
            <a:pPr>
              <a:lnSpc>
                <a:spcPct val="150000"/>
              </a:lnSpc>
            </a:pPr>
            <a:r>
              <a:rPr kumimoji="1" lang="en-US" altLang="zh-CN" dirty="0">
                <a:solidFill>
                  <a:schemeClr val="accent1">
                    <a:lumMod val="75000"/>
                  </a:schemeClr>
                </a:solidFill>
              </a:rPr>
              <a:t>14.4.1 </a:t>
            </a:r>
            <a:r>
              <a:rPr kumimoji="1" lang="zh-CN" altLang="en-US" dirty="0">
                <a:solidFill>
                  <a:schemeClr val="accent1">
                    <a:lumMod val="75000"/>
                  </a:schemeClr>
                </a:solidFill>
              </a:rPr>
              <a:t>软件测试工具的发展趋势</a:t>
            </a:r>
            <a:endParaRPr kumimoji="1" lang="en-US" altLang="zh-CN" dirty="0">
              <a:solidFill>
                <a:schemeClr val="accent1">
                  <a:lumMod val="75000"/>
                </a:schemeClr>
              </a:solidFill>
            </a:endParaRPr>
          </a:p>
          <a:p>
            <a:pPr>
              <a:lnSpc>
                <a:spcPct val="150000"/>
              </a:lnSpc>
            </a:pPr>
            <a:r>
              <a:rPr kumimoji="1" lang="en-US" altLang="zh-CN" dirty="0">
                <a:solidFill>
                  <a:schemeClr val="accent1">
                    <a:lumMod val="75000"/>
                  </a:schemeClr>
                </a:solidFill>
              </a:rPr>
              <a:t>14.4.2 </a:t>
            </a:r>
            <a:r>
              <a:rPr kumimoji="1" lang="en" altLang="zh-CN" dirty="0">
                <a:solidFill>
                  <a:schemeClr val="accent1">
                    <a:lumMod val="75000"/>
                  </a:schemeClr>
                </a:solidFill>
              </a:rPr>
              <a:t>Codeless</a:t>
            </a:r>
            <a:r>
              <a:rPr kumimoji="1" lang="zh-CN" altLang="en-US" dirty="0">
                <a:solidFill>
                  <a:schemeClr val="accent1">
                    <a:lumMod val="75000"/>
                  </a:schemeClr>
                </a:solidFill>
              </a:rPr>
              <a:t>测试自动化</a:t>
            </a:r>
            <a:endParaRPr kumimoji="1" lang="en-US" altLang="zh-CN" dirty="0">
              <a:solidFill>
                <a:schemeClr val="accent1">
                  <a:lumMod val="75000"/>
                </a:schemeClr>
              </a:solidFill>
            </a:endParaRPr>
          </a:p>
        </p:txBody>
      </p:sp>
    </p:spTree>
    <p:extLst>
      <p:ext uri="{BB962C8B-B14F-4D97-AF65-F5344CB8AC3E}">
        <p14:creationId xmlns:p14="http://schemas.microsoft.com/office/powerpoint/2010/main" val="2555484085"/>
      </p:ext>
    </p:extLst>
  </p:cSld>
  <p:clrMapOvr>
    <a:masterClrMapping/>
  </p:clrMapOvr>
  <p:transition spd="slow">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BF9B0B-C617-209E-F03A-B3DC1AC9C552}"/>
              </a:ext>
            </a:extLst>
          </p:cNvPr>
          <p:cNvSpPr>
            <a:spLocks noGrp="1"/>
          </p:cNvSpPr>
          <p:nvPr>
            <p:ph type="title"/>
          </p:nvPr>
        </p:nvSpPr>
        <p:spPr/>
        <p:txBody>
          <a:bodyPr/>
          <a:lstStyle/>
          <a:p>
            <a:r>
              <a:rPr lang="zh-CN" altLang="en-US" dirty="0"/>
              <a:t>软件测试工具的发展趋势</a:t>
            </a:r>
          </a:p>
        </p:txBody>
      </p:sp>
      <p:pic>
        <p:nvPicPr>
          <p:cNvPr id="4" name="图片 3">
            <a:extLst>
              <a:ext uri="{FF2B5EF4-FFF2-40B4-BE49-F238E27FC236}">
                <a16:creationId xmlns:a16="http://schemas.microsoft.com/office/drawing/2014/main" id="{9D36369C-1D9E-82F9-9499-7E7060E8FF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11391" y="1159707"/>
            <a:ext cx="4527586" cy="3511147"/>
          </a:xfrm>
          <a:prstGeom prst="rect">
            <a:avLst/>
          </a:prstGeom>
        </p:spPr>
      </p:pic>
    </p:spTree>
    <p:extLst>
      <p:ext uri="{BB962C8B-B14F-4D97-AF65-F5344CB8AC3E}">
        <p14:creationId xmlns:p14="http://schemas.microsoft.com/office/powerpoint/2010/main" val="8361372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0521B2-147D-C88E-ED31-74DAB1533319}"/>
              </a:ext>
            </a:extLst>
          </p:cNvPr>
          <p:cNvSpPr>
            <a:spLocks noGrp="1"/>
          </p:cNvSpPr>
          <p:nvPr>
            <p:ph type="title"/>
          </p:nvPr>
        </p:nvSpPr>
        <p:spPr/>
        <p:txBody>
          <a:bodyPr/>
          <a:lstStyle/>
          <a:p>
            <a:r>
              <a:rPr kumimoji="1" lang="zh-CN" altLang="en-US" dirty="0"/>
              <a:t>低代码测试平台</a:t>
            </a:r>
          </a:p>
        </p:txBody>
      </p:sp>
      <p:pic>
        <p:nvPicPr>
          <p:cNvPr id="12290" name="Picture 2" descr="See the source image">
            <a:extLst>
              <a:ext uri="{FF2B5EF4-FFF2-40B4-BE49-F238E27FC236}">
                <a16:creationId xmlns:a16="http://schemas.microsoft.com/office/drawing/2014/main" id="{12473856-5F9B-50FE-414F-34AC86A02C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3" t="7087" r="4383"/>
          <a:stretch/>
        </p:blipFill>
        <p:spPr bwMode="auto">
          <a:xfrm>
            <a:off x="0" y="804668"/>
            <a:ext cx="7519307" cy="39537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111B5ECF-1930-D579-9D20-0CA163237C6B}"/>
              </a:ext>
            </a:extLst>
          </p:cNvPr>
          <p:cNvPicPr>
            <a:picLocks noChangeAspect="1"/>
          </p:cNvPicPr>
          <p:nvPr/>
        </p:nvPicPr>
        <p:blipFill>
          <a:blip r:embed="rId3"/>
          <a:stretch>
            <a:fillRect/>
          </a:stretch>
        </p:blipFill>
        <p:spPr>
          <a:xfrm>
            <a:off x="2310494" y="929067"/>
            <a:ext cx="6678386" cy="354577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47434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AF6CD0-112F-BAEA-E681-41374AB5AAD7}"/>
              </a:ext>
            </a:extLst>
          </p:cNvPr>
          <p:cNvSpPr>
            <a:spLocks noGrp="1"/>
          </p:cNvSpPr>
          <p:nvPr>
            <p:ph type="title"/>
          </p:nvPr>
        </p:nvSpPr>
        <p:spPr/>
        <p:txBody>
          <a:bodyPr/>
          <a:lstStyle/>
          <a:p>
            <a:r>
              <a:rPr kumimoji="1" lang="zh-CN" altLang="en-US" dirty="0"/>
              <a:t>数据抽取与清洗</a:t>
            </a:r>
          </a:p>
        </p:txBody>
      </p:sp>
      <p:sp>
        <p:nvSpPr>
          <p:cNvPr id="3" name="内容占位符 2">
            <a:extLst>
              <a:ext uri="{FF2B5EF4-FFF2-40B4-BE49-F238E27FC236}">
                <a16:creationId xmlns:a16="http://schemas.microsoft.com/office/drawing/2014/main" id="{6FF2C7EC-750A-A449-F5A1-B8149ECB3580}"/>
              </a:ext>
            </a:extLst>
          </p:cNvPr>
          <p:cNvSpPr>
            <a:spLocks noGrp="1"/>
          </p:cNvSpPr>
          <p:nvPr>
            <p:ph idx="1"/>
          </p:nvPr>
        </p:nvSpPr>
        <p:spPr>
          <a:xfrm>
            <a:off x="732303" y="965807"/>
            <a:ext cx="4437214" cy="1982371"/>
          </a:xfrm>
        </p:spPr>
        <p:txBody>
          <a:bodyPr>
            <a:noAutofit/>
          </a:bodyPr>
          <a:lstStyle/>
          <a:p>
            <a:r>
              <a:rPr kumimoji="1" lang="zh-CN" altLang="en-US" sz="1600" dirty="0"/>
              <a:t>全量、增量抽取</a:t>
            </a:r>
            <a:endParaRPr kumimoji="1" lang="en-US" altLang="zh-CN" sz="1600" dirty="0"/>
          </a:p>
          <a:p>
            <a:r>
              <a:rPr kumimoji="1" lang="zh-CN" altLang="en-US" sz="1600" dirty="0"/>
              <a:t>清洗异常数据、不符合规范的数据</a:t>
            </a:r>
            <a:endParaRPr kumimoji="1" lang="en-US" altLang="zh-CN" sz="1600" dirty="0"/>
          </a:p>
          <a:p>
            <a:r>
              <a:rPr kumimoji="1" lang="zh-CN" altLang="en-US" sz="1600" dirty="0"/>
              <a:t>空值处理</a:t>
            </a:r>
          </a:p>
          <a:p>
            <a:r>
              <a:rPr kumimoji="1" lang="zh-CN" altLang="en-US" sz="1600" dirty="0"/>
              <a:t>规范化数据格式</a:t>
            </a:r>
          </a:p>
          <a:p>
            <a:r>
              <a:rPr kumimoji="1" lang="zh-CN" altLang="en-US" sz="1600" dirty="0"/>
              <a:t>实现数据规则过滤</a:t>
            </a:r>
          </a:p>
        </p:txBody>
      </p:sp>
      <p:sp>
        <p:nvSpPr>
          <p:cNvPr id="5" name="文本框 4">
            <a:extLst>
              <a:ext uri="{FF2B5EF4-FFF2-40B4-BE49-F238E27FC236}">
                <a16:creationId xmlns:a16="http://schemas.microsoft.com/office/drawing/2014/main" id="{A84BEA06-C434-CF30-2448-8A70B70B4884}"/>
              </a:ext>
            </a:extLst>
          </p:cNvPr>
          <p:cNvSpPr txBox="1"/>
          <p:nvPr/>
        </p:nvSpPr>
        <p:spPr>
          <a:xfrm>
            <a:off x="598488" y="3546414"/>
            <a:ext cx="4144707" cy="1228028"/>
          </a:xfrm>
          <a:prstGeom prst="rect">
            <a:avLst/>
          </a:prstGeom>
          <a:noFill/>
        </p:spPr>
        <p:txBody>
          <a:bodyPr wrap="square">
            <a:spAutoFit/>
          </a:bodyPr>
          <a:lstStyle/>
          <a:p>
            <a:pPr marL="228600" indent="-228600" eaLnBrk="0" hangingPunct="0">
              <a:lnSpc>
                <a:spcPct val="90000"/>
              </a:lnSpc>
              <a:spcBef>
                <a:spcPct val="50000"/>
              </a:spcBef>
              <a:buClr>
                <a:schemeClr val="accent1"/>
              </a:buClr>
              <a:buFont typeface="Wingdings" pitchFamily="2" charset="2"/>
              <a:buChar char="§"/>
            </a:pPr>
            <a:r>
              <a:rPr kumimoji="1" lang="zh-CN" altLang="en-US" sz="1800" dirty="0">
                <a:solidFill>
                  <a:schemeClr val="accent6">
                    <a:lumMod val="75000"/>
                  </a:schemeClr>
                </a:solidFill>
                <a:latin typeface="Microsoft YaHei" panose="020B0503020204020204" pitchFamily="34" charset="-122"/>
                <a:ea typeface="Microsoft YaHei" panose="020B0503020204020204" pitchFamily="34" charset="-122"/>
              </a:rPr>
              <a:t>准确性，能将业务系统中的变化数据按一定的频率准确地捕获到</a:t>
            </a:r>
          </a:p>
          <a:p>
            <a:pPr marL="228600" indent="-228600" eaLnBrk="0" hangingPunct="0">
              <a:lnSpc>
                <a:spcPct val="90000"/>
              </a:lnSpc>
              <a:spcBef>
                <a:spcPct val="50000"/>
              </a:spcBef>
              <a:buClr>
                <a:schemeClr val="accent1"/>
              </a:buClr>
              <a:buFont typeface="Wingdings" pitchFamily="2" charset="2"/>
              <a:buChar char="§"/>
            </a:pPr>
            <a:r>
              <a:rPr kumimoji="1" lang="zh-CN" altLang="en-US" sz="1800" dirty="0">
                <a:solidFill>
                  <a:schemeClr val="accent6">
                    <a:lumMod val="75000"/>
                  </a:schemeClr>
                </a:solidFill>
                <a:latin typeface="Microsoft YaHei" panose="020B0503020204020204" pitchFamily="34" charset="-122"/>
                <a:ea typeface="Microsoft YaHei" panose="020B0503020204020204" pitchFamily="34" charset="-122"/>
              </a:rPr>
              <a:t>性能，不能对业务系统造成太大的压力，影响现有业务。</a:t>
            </a:r>
          </a:p>
        </p:txBody>
      </p:sp>
      <p:sp>
        <p:nvSpPr>
          <p:cNvPr id="9" name="文本框 8">
            <a:extLst>
              <a:ext uri="{FF2B5EF4-FFF2-40B4-BE49-F238E27FC236}">
                <a16:creationId xmlns:a16="http://schemas.microsoft.com/office/drawing/2014/main" id="{56F9C46E-3177-9A14-2133-68AD1E9C2D78}"/>
              </a:ext>
            </a:extLst>
          </p:cNvPr>
          <p:cNvSpPr txBox="1"/>
          <p:nvPr/>
        </p:nvSpPr>
        <p:spPr>
          <a:xfrm>
            <a:off x="5808199" y="1255880"/>
            <a:ext cx="3139156" cy="3367397"/>
          </a:xfrm>
          <a:prstGeom prst="rect">
            <a:avLst/>
          </a:prstGeom>
          <a:solidFill>
            <a:schemeClr val="accent6">
              <a:lumMod val="20000"/>
              <a:lumOff val="80000"/>
            </a:schemeClr>
          </a:solidFill>
        </p:spPr>
        <p:txBody>
          <a:bodyPr wrap="square">
            <a:spAutoFit/>
          </a:bodyPr>
          <a:lstStyle/>
          <a:p>
            <a:pPr>
              <a:lnSpc>
                <a:spcPct val="150000"/>
              </a:lnSpc>
            </a:pPr>
            <a:r>
              <a:rPr lang="zh-CN" altLang="en-US" sz="1800" b="1" dirty="0">
                <a:solidFill>
                  <a:schemeClr val="accent4">
                    <a:lumMod val="50000"/>
                  </a:schemeClr>
                </a:solidFill>
                <a:latin typeface="Microsoft YaHei" panose="020B0503020204020204" pitchFamily="34" charset="-122"/>
                <a:ea typeface="Microsoft YaHei" panose="020B0503020204020204" pitchFamily="34" charset="-122"/>
              </a:rPr>
              <a:t>抽样测试验证</a:t>
            </a:r>
            <a:endParaRPr lang="en-US" altLang="zh-CN" sz="1800" b="1" dirty="0">
              <a:solidFill>
                <a:schemeClr val="accent4">
                  <a:lumMod val="50000"/>
                </a:schemeClr>
              </a:solidFill>
              <a:latin typeface="Microsoft YaHei" panose="020B0503020204020204" pitchFamily="34" charset="-122"/>
              <a:ea typeface="Microsoft YaHei" panose="020B0503020204020204" pitchFamily="34" charset="-122"/>
            </a:endParaRPr>
          </a:p>
          <a:p>
            <a:pPr>
              <a:lnSpc>
                <a:spcPct val="150000"/>
              </a:lnSpc>
            </a:pPr>
            <a:r>
              <a:rPr lang="zh-CN" altLang="en-US" sz="1800" b="1" dirty="0">
                <a:solidFill>
                  <a:schemeClr val="accent4">
                    <a:lumMod val="50000"/>
                  </a:schemeClr>
                </a:solidFill>
                <a:latin typeface="Microsoft YaHei" panose="020B0503020204020204" pitchFamily="34" charset="-122"/>
                <a:ea typeface="Microsoft YaHei" panose="020B0503020204020204" pitchFamily="34" charset="-122"/>
              </a:rPr>
              <a:t>对比处理前后的数据量变化</a:t>
            </a:r>
            <a:endParaRPr lang="en-US" altLang="zh-CN" sz="1800" b="1" dirty="0">
              <a:solidFill>
                <a:schemeClr val="accent4">
                  <a:lumMod val="50000"/>
                </a:schemeClr>
              </a:solidFill>
              <a:latin typeface="Microsoft YaHei" panose="020B0503020204020204" pitchFamily="34" charset="-122"/>
              <a:ea typeface="Microsoft YaHei" panose="020B0503020204020204" pitchFamily="34" charset="-122"/>
            </a:endParaRPr>
          </a:p>
          <a:p>
            <a:pPr>
              <a:lnSpc>
                <a:spcPct val="150000"/>
              </a:lnSpc>
            </a:pPr>
            <a:r>
              <a:rPr lang="zh-CN" altLang="en-US" sz="1800" b="1" dirty="0">
                <a:solidFill>
                  <a:schemeClr val="accent4">
                    <a:lumMod val="50000"/>
                  </a:schemeClr>
                </a:solidFill>
                <a:latin typeface="Microsoft YaHei" panose="020B0503020204020204" pitchFamily="34" charset="-122"/>
                <a:ea typeface="Microsoft YaHei" panose="020B0503020204020204" pitchFamily="34" charset="-122"/>
              </a:rPr>
              <a:t>验证数据合法性</a:t>
            </a:r>
          </a:p>
          <a:p>
            <a:pPr>
              <a:lnSpc>
                <a:spcPct val="150000"/>
              </a:lnSpc>
            </a:pPr>
            <a:r>
              <a:rPr lang="zh-CN" altLang="en-US" sz="1800" b="1" dirty="0">
                <a:solidFill>
                  <a:schemeClr val="accent4">
                    <a:lumMod val="50000"/>
                  </a:schemeClr>
                </a:solidFill>
                <a:latin typeface="Microsoft YaHei" panose="020B0503020204020204" pitchFamily="34" charset="-122"/>
                <a:ea typeface="Microsoft YaHei" panose="020B0503020204020204" pitchFamily="34" charset="-122"/>
              </a:rPr>
              <a:t>字段逻辑验证</a:t>
            </a:r>
          </a:p>
          <a:p>
            <a:pPr>
              <a:lnSpc>
                <a:spcPct val="150000"/>
              </a:lnSpc>
            </a:pPr>
            <a:r>
              <a:rPr lang="zh-CN" altLang="en-US" sz="1800" dirty="0">
                <a:solidFill>
                  <a:schemeClr val="accent4">
                    <a:lumMod val="50000"/>
                  </a:schemeClr>
                </a:solidFill>
                <a:latin typeface="Microsoft YaHei" panose="020B0503020204020204" pitchFamily="34" charset="-122"/>
                <a:ea typeface="Microsoft YaHei" panose="020B0503020204020204" pitchFamily="34" charset="-122"/>
              </a:rPr>
              <a:t>枚举类型的字段查看枚举分布，如性别、年龄、地域、学历等分布，以及活跃小时段分布</a:t>
            </a:r>
          </a:p>
        </p:txBody>
      </p:sp>
      <p:sp>
        <p:nvSpPr>
          <p:cNvPr id="10" name="左箭头 9">
            <a:extLst>
              <a:ext uri="{FF2B5EF4-FFF2-40B4-BE49-F238E27FC236}">
                <a16:creationId xmlns:a16="http://schemas.microsoft.com/office/drawing/2014/main" id="{DD0F7097-F60F-7B14-03D1-642F0C8F2D9D}"/>
              </a:ext>
            </a:extLst>
          </p:cNvPr>
          <p:cNvSpPr/>
          <p:nvPr/>
        </p:nvSpPr>
        <p:spPr>
          <a:xfrm>
            <a:off x="4785439" y="3890041"/>
            <a:ext cx="948916" cy="540774"/>
          </a:xfrm>
          <a:prstGeom prst="leftArrow">
            <a:avLst/>
          </a:prstGeom>
          <a:gradFill flip="none" rotWithShape="1">
            <a:gsLst>
              <a:gs pos="0">
                <a:schemeClr val="tx1">
                  <a:lumMod val="60000"/>
                  <a:lumOff val="40000"/>
                  <a:tint val="66000"/>
                  <a:satMod val="160000"/>
                </a:schemeClr>
              </a:gs>
              <a:gs pos="50000">
                <a:schemeClr val="tx1">
                  <a:lumMod val="60000"/>
                  <a:lumOff val="40000"/>
                  <a:tint val="44500"/>
                  <a:satMod val="160000"/>
                </a:schemeClr>
              </a:gs>
              <a:gs pos="100000">
                <a:schemeClr val="tx1">
                  <a:lumMod val="60000"/>
                  <a:lumOff val="40000"/>
                  <a:tint val="23500"/>
                  <a:satMod val="160000"/>
                </a:schemeClr>
              </a:gs>
            </a:gsLst>
            <a:lin ang="0" scaled="1"/>
            <a:tileRect/>
          </a:gradFill>
          <a:ln w="19050">
            <a:noFill/>
          </a:ln>
        </p:spPr>
        <p:style>
          <a:lnRef idx="2">
            <a:schemeClr val="accent4"/>
          </a:lnRef>
          <a:fillRef idx="1">
            <a:schemeClr val="lt1"/>
          </a:fillRef>
          <a:effectRef idx="0">
            <a:schemeClr val="accent4"/>
          </a:effectRef>
          <a:fontRef idx="minor">
            <a:schemeClr val="dk1"/>
          </a:fontRef>
        </p:style>
        <p:txBody>
          <a:bodyPr rtlCol="0" anchor="ctr"/>
          <a:lstStyle/>
          <a:p>
            <a:pPr algn="ctr">
              <a:lnSpc>
                <a:spcPct val="120000"/>
              </a:lnSpc>
            </a:pPr>
            <a:endParaRPr kumimoji="1" lang="zh-CN" altLang="en-US" dirty="0">
              <a:solidFill>
                <a:schemeClr val="tx1">
                  <a:lumMod val="95000"/>
                </a:schemeClr>
              </a:solidFill>
              <a:latin typeface="微软雅黑" panose="020B0503020204020204" pitchFamily="34" charset="-122"/>
              <a:ea typeface="微软雅黑" panose="020B0503020204020204" pitchFamily="34" charset="-122"/>
              <a:cs typeface="Yuanti SC" charset="-122"/>
            </a:endParaRPr>
          </a:p>
        </p:txBody>
      </p:sp>
    </p:spTree>
    <p:extLst>
      <p:ext uri="{BB962C8B-B14F-4D97-AF65-F5344CB8AC3E}">
        <p14:creationId xmlns:p14="http://schemas.microsoft.com/office/powerpoint/2010/main" val="4022040752"/>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68EE4-2EDC-C7BF-FEB7-5FE3D3362013}"/>
              </a:ext>
            </a:extLst>
          </p:cNvPr>
          <p:cNvSpPr>
            <a:spLocks noGrp="1"/>
          </p:cNvSpPr>
          <p:nvPr>
            <p:ph type="title"/>
          </p:nvPr>
        </p:nvSpPr>
        <p:spPr/>
        <p:txBody>
          <a:bodyPr/>
          <a:lstStyle/>
          <a:p>
            <a:r>
              <a:rPr kumimoji="1" lang="zh-CN" altLang="en-US" dirty="0"/>
              <a:t>零代码智能测试工具</a:t>
            </a:r>
            <a:r>
              <a:rPr lang="en-US" altLang="zh-CN" sz="2800" dirty="0" err="1"/>
              <a:t>APIAuto</a:t>
            </a:r>
            <a:endParaRPr kumimoji="1" lang="zh-CN" altLang="en-US" dirty="0"/>
          </a:p>
        </p:txBody>
      </p:sp>
      <p:pic>
        <p:nvPicPr>
          <p:cNvPr id="4" name="图片 3">
            <a:extLst>
              <a:ext uri="{FF2B5EF4-FFF2-40B4-BE49-F238E27FC236}">
                <a16:creationId xmlns:a16="http://schemas.microsoft.com/office/drawing/2014/main" id="{09D86DC2-7880-53F8-6C8E-F572D45FF1BC}"/>
              </a:ext>
            </a:extLst>
          </p:cNvPr>
          <p:cNvPicPr>
            <a:picLocks noChangeAspect="1"/>
          </p:cNvPicPr>
          <p:nvPr/>
        </p:nvPicPr>
        <p:blipFill>
          <a:blip r:embed="rId2"/>
          <a:stretch>
            <a:fillRect/>
          </a:stretch>
        </p:blipFill>
        <p:spPr>
          <a:xfrm>
            <a:off x="919855" y="804667"/>
            <a:ext cx="6389890" cy="4184443"/>
          </a:xfrm>
          <a:prstGeom prst="rect">
            <a:avLst/>
          </a:prstGeom>
        </p:spPr>
      </p:pic>
    </p:spTree>
    <p:extLst>
      <p:ext uri="{BB962C8B-B14F-4D97-AF65-F5344CB8AC3E}">
        <p14:creationId xmlns:p14="http://schemas.microsoft.com/office/powerpoint/2010/main" val="36422559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273947" y="1987998"/>
            <a:ext cx="6596106" cy="830997"/>
          </a:xfrm>
          <a:prstGeom prst="rect">
            <a:avLst/>
          </a:prstGeom>
        </p:spPr>
        <p:txBody>
          <a:bodyPr wrap="square">
            <a:spAutoFit/>
          </a:bodyPr>
          <a:lstStyle/>
          <a:p>
            <a:pPr algn="ctr"/>
            <a:r>
              <a:rPr lang="en-US" altLang="zh-CN" sz="4800" b="1" dirty="0">
                <a:ln w="19050">
                  <a:noFill/>
                </a:ln>
                <a:solidFill>
                  <a:srgbClr val="FFFFFF"/>
                </a:solidFill>
                <a:latin typeface="微软雅黑" panose="020B0503020204020204" charset="-122"/>
                <a:ea typeface="微软雅黑" panose="020B0503020204020204" charset="-122"/>
              </a:rPr>
              <a:t>14.5</a:t>
            </a:r>
            <a:r>
              <a:rPr lang="zh-CN" altLang="en-US" sz="4800" b="1" dirty="0">
                <a:ln w="19050">
                  <a:noFill/>
                </a:ln>
                <a:solidFill>
                  <a:srgbClr val="FFFFFF"/>
                </a:solidFill>
                <a:latin typeface="微软雅黑" panose="020B0503020204020204" charset="-122"/>
                <a:ea typeface="微软雅黑" panose="020B0503020204020204" charset="-122"/>
              </a:rPr>
              <a:t> 彻底实现持续测试</a:t>
            </a:r>
            <a:endParaRPr lang="zh-CN" altLang="zh-CN" sz="4800" b="1" dirty="0">
              <a:ln w="19050">
                <a:noFill/>
              </a:ln>
              <a:solidFill>
                <a:srgbClr val="FFFFFF"/>
              </a:solidFill>
              <a:latin typeface="微软雅黑" panose="020B0503020204020204" charset="-122"/>
              <a:ea typeface="微软雅黑" panose="020B0503020204020204" charset="-122"/>
            </a:endParaRPr>
          </a:p>
        </p:txBody>
      </p:sp>
      <p:sp>
        <p:nvSpPr>
          <p:cNvPr id="2" name="文本框 1">
            <a:extLst>
              <a:ext uri="{FF2B5EF4-FFF2-40B4-BE49-F238E27FC236}">
                <a16:creationId xmlns:a16="http://schemas.microsoft.com/office/drawing/2014/main" id="{08DFBC27-A2A1-0816-E771-D999F3E650CA}"/>
              </a:ext>
            </a:extLst>
          </p:cNvPr>
          <p:cNvSpPr txBox="1"/>
          <p:nvPr/>
        </p:nvSpPr>
        <p:spPr>
          <a:xfrm>
            <a:off x="3155521" y="3008178"/>
            <a:ext cx="3492414" cy="1884555"/>
          </a:xfrm>
          <a:prstGeom prst="rect">
            <a:avLst/>
          </a:prstGeom>
          <a:noFill/>
        </p:spPr>
        <p:txBody>
          <a:bodyPr wrap="square" rtlCol="0">
            <a:spAutoFit/>
          </a:bodyPr>
          <a:lstStyle/>
          <a:p>
            <a:pPr>
              <a:lnSpc>
                <a:spcPct val="150000"/>
              </a:lnSpc>
            </a:pPr>
            <a:r>
              <a:rPr kumimoji="1" lang="en-US" altLang="zh-CN" sz="2000" dirty="0">
                <a:solidFill>
                  <a:schemeClr val="accent1">
                    <a:lumMod val="75000"/>
                  </a:schemeClr>
                </a:solidFill>
                <a:latin typeface="Microsoft YaHei" panose="020B0503020204020204" pitchFamily="34" charset="-122"/>
                <a:ea typeface="Microsoft YaHei" panose="020B0503020204020204" pitchFamily="34" charset="-122"/>
              </a:rPr>
              <a:t>14.5.1 </a:t>
            </a:r>
            <a:r>
              <a:rPr kumimoji="1" lang="zh-CN" altLang="en-US" sz="2000" dirty="0">
                <a:solidFill>
                  <a:schemeClr val="accent1">
                    <a:lumMod val="75000"/>
                  </a:schemeClr>
                </a:solidFill>
                <a:latin typeface="Microsoft YaHei" panose="020B0503020204020204" pitchFamily="34" charset="-122"/>
                <a:ea typeface="Microsoft YaHei" panose="020B0503020204020204" pitchFamily="34" charset="-122"/>
              </a:rPr>
              <a:t>重新理解持续测试</a:t>
            </a:r>
            <a:endParaRPr kumimoji="1" lang="en-US" altLang="zh-CN" sz="2000" dirty="0">
              <a:solidFill>
                <a:schemeClr val="accent1">
                  <a:lumMod val="75000"/>
                </a:schemeClr>
              </a:solidFill>
              <a:latin typeface="Microsoft YaHei" panose="020B0503020204020204" pitchFamily="34" charset="-122"/>
              <a:ea typeface="Microsoft YaHei" panose="020B0503020204020204" pitchFamily="34" charset="-122"/>
            </a:endParaRPr>
          </a:p>
          <a:p>
            <a:pPr>
              <a:lnSpc>
                <a:spcPct val="150000"/>
              </a:lnSpc>
            </a:pPr>
            <a:r>
              <a:rPr kumimoji="1" lang="en-US" altLang="zh-CN" sz="2000" dirty="0">
                <a:solidFill>
                  <a:schemeClr val="accent1">
                    <a:lumMod val="75000"/>
                  </a:schemeClr>
                </a:solidFill>
                <a:latin typeface="Microsoft YaHei" panose="020B0503020204020204" pitchFamily="34" charset="-122"/>
                <a:ea typeface="Microsoft YaHei" panose="020B0503020204020204" pitchFamily="34" charset="-122"/>
              </a:rPr>
              <a:t>14.5.2 </a:t>
            </a:r>
            <a:r>
              <a:rPr kumimoji="1" lang="zh-CN" altLang="en-US" sz="2000" dirty="0">
                <a:solidFill>
                  <a:schemeClr val="accent1">
                    <a:lumMod val="75000"/>
                  </a:schemeClr>
                </a:solidFill>
                <a:latin typeface="Microsoft YaHei" panose="020B0503020204020204" pitchFamily="34" charset="-122"/>
                <a:ea typeface="Microsoft YaHei" panose="020B0503020204020204" pitchFamily="34" charset="-122"/>
              </a:rPr>
              <a:t>实现框架</a:t>
            </a:r>
            <a:endParaRPr kumimoji="1" lang="en-US" altLang="zh-CN" sz="2000" dirty="0">
              <a:solidFill>
                <a:schemeClr val="accent1">
                  <a:lumMod val="75000"/>
                </a:schemeClr>
              </a:solidFill>
              <a:latin typeface="Microsoft YaHei" panose="020B0503020204020204" pitchFamily="34" charset="-122"/>
              <a:ea typeface="Microsoft YaHei" panose="020B0503020204020204" pitchFamily="34" charset="-122"/>
            </a:endParaRPr>
          </a:p>
          <a:p>
            <a:pPr>
              <a:lnSpc>
                <a:spcPct val="150000"/>
              </a:lnSpc>
            </a:pPr>
            <a:r>
              <a:rPr kumimoji="1" lang="en-US" altLang="zh-CN" sz="2000" dirty="0">
                <a:solidFill>
                  <a:schemeClr val="accent1">
                    <a:lumMod val="75000"/>
                  </a:schemeClr>
                </a:solidFill>
                <a:latin typeface="Microsoft YaHei" panose="020B0503020204020204" pitchFamily="34" charset="-122"/>
                <a:ea typeface="Microsoft YaHei" panose="020B0503020204020204" pitchFamily="34" charset="-122"/>
              </a:rPr>
              <a:t>14.5.3 </a:t>
            </a:r>
            <a:r>
              <a:rPr kumimoji="1" lang="zh-CN" altLang="en-US" sz="2000" dirty="0">
                <a:solidFill>
                  <a:schemeClr val="accent1">
                    <a:lumMod val="75000"/>
                  </a:schemeClr>
                </a:solidFill>
                <a:latin typeface="Microsoft YaHei" panose="020B0503020204020204" pitchFamily="34" charset="-122"/>
                <a:ea typeface="Microsoft YaHei" panose="020B0503020204020204" pitchFamily="34" charset="-122"/>
              </a:rPr>
              <a:t>持续测试成熟度模型</a:t>
            </a:r>
            <a:endParaRPr kumimoji="1" lang="en-US" altLang="zh-CN" sz="2000" dirty="0">
              <a:solidFill>
                <a:schemeClr val="accent1">
                  <a:lumMod val="75000"/>
                </a:schemeClr>
              </a:solidFill>
              <a:latin typeface="Microsoft YaHei" panose="020B0503020204020204" pitchFamily="34" charset="-122"/>
              <a:ea typeface="Microsoft YaHei" panose="020B0503020204020204" pitchFamily="34" charset="-122"/>
            </a:endParaRPr>
          </a:p>
          <a:p>
            <a:pPr>
              <a:lnSpc>
                <a:spcPct val="150000"/>
              </a:lnSpc>
            </a:pPr>
            <a:r>
              <a:rPr kumimoji="1" lang="en-US" altLang="zh-CN" sz="2000" dirty="0">
                <a:solidFill>
                  <a:schemeClr val="accent1">
                    <a:lumMod val="75000"/>
                  </a:schemeClr>
                </a:solidFill>
                <a:latin typeface="Microsoft YaHei" panose="020B0503020204020204" pitchFamily="34" charset="-122"/>
                <a:ea typeface="Microsoft YaHei" panose="020B0503020204020204" pitchFamily="34" charset="-122"/>
              </a:rPr>
              <a:t>14.5.4 </a:t>
            </a:r>
            <a:r>
              <a:rPr kumimoji="1" lang="zh-CN" altLang="en-US" sz="2000" dirty="0">
                <a:solidFill>
                  <a:schemeClr val="accent1">
                    <a:lumMod val="75000"/>
                  </a:schemeClr>
                </a:solidFill>
                <a:latin typeface="Microsoft YaHei" panose="020B0503020204020204" pitchFamily="34" charset="-122"/>
                <a:ea typeface="Microsoft YaHei" panose="020B0503020204020204" pitchFamily="34" charset="-122"/>
              </a:rPr>
              <a:t>彻底的持续测试</a:t>
            </a:r>
            <a:endParaRPr kumimoji="1" lang="en-US" altLang="zh-CN" sz="2000" dirty="0">
              <a:solidFill>
                <a:schemeClr val="accent1">
                  <a:lumMod val="7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268023010"/>
      </p:ext>
    </p:extLst>
  </p:cSld>
  <p:clrMapOvr>
    <a:masterClrMapping/>
  </p:clrMapOvr>
  <p:transition spd="slow">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45B020-CF6B-2601-655A-9A006412FB5E}"/>
              </a:ext>
            </a:extLst>
          </p:cNvPr>
          <p:cNvSpPr>
            <a:spLocks noGrp="1"/>
          </p:cNvSpPr>
          <p:nvPr>
            <p:ph type="title"/>
          </p:nvPr>
        </p:nvSpPr>
        <p:spPr/>
        <p:txBody>
          <a:bodyPr/>
          <a:lstStyle/>
          <a:p>
            <a:r>
              <a:rPr lang="zh-CN" altLang="en-US" sz="2800" dirty="0">
                <a:ea typeface="阿里巴巴普惠体" panose="00020600040101010101" charset="-122"/>
                <a:sym typeface="Alibaba-PuHuiTi-M"/>
              </a:rPr>
              <a:t>持续测试</a:t>
            </a:r>
          </a:p>
        </p:txBody>
      </p:sp>
      <p:sp>
        <p:nvSpPr>
          <p:cNvPr id="3" name="Shape 234">
            <a:extLst>
              <a:ext uri="{FF2B5EF4-FFF2-40B4-BE49-F238E27FC236}">
                <a16:creationId xmlns:a16="http://schemas.microsoft.com/office/drawing/2014/main" id="{3435CA90-92D4-AE0F-14EB-0EE26CD6AD4D}"/>
              </a:ext>
            </a:extLst>
          </p:cNvPr>
          <p:cNvSpPr/>
          <p:nvPr/>
        </p:nvSpPr>
        <p:spPr>
          <a:xfrm>
            <a:off x="130919" y="1585142"/>
            <a:ext cx="5113837" cy="2502137"/>
          </a:xfrm>
          <a:prstGeom prst="rect">
            <a:avLst/>
          </a:prstGeom>
          <a:ln w="12700">
            <a:miter lim="400000"/>
          </a:ln>
        </p:spPr>
        <p:txBody>
          <a:bodyPr wrap="square" lIns="122893" tIns="122893" rIns="122893" bIns="122893" anchor="ctr">
            <a:spAutoFit/>
          </a:bodyPr>
          <a:lstStyle>
            <a:lvl1pPr>
              <a:defRPr sz="6800" b="1">
                <a:latin typeface="Microsoft YaHei" panose="020B0503020204020204" charset="-122"/>
                <a:ea typeface="Microsoft YaHei" panose="020B0503020204020204" charset="-122"/>
                <a:cs typeface="Microsoft YaHei" panose="020B0503020204020204" charset="-122"/>
                <a:sym typeface="Microsoft YaHei" panose="020B0503020204020204" charset="-122"/>
              </a:defRPr>
            </a:lvl1pPr>
          </a:lstStyle>
          <a:p>
            <a:pPr marL="322592" indent="-314912">
              <a:lnSpc>
                <a:spcPct val="150000"/>
              </a:lnSpc>
              <a:buFont typeface="Wingdings" pitchFamily="2" charset="2"/>
              <a:buChar char="n"/>
            </a:pPr>
            <a:r>
              <a:rPr lang="zh-CN" altLang="en-US" sz="2000" b="0" dirty="0">
                <a:solidFill>
                  <a:schemeClr val="tx1">
                    <a:lumMod val="85000"/>
                  </a:schemeClr>
                </a:solidFill>
                <a:ea typeface="阿里巴巴普惠体" panose="00020600040101010101" charset="-122"/>
              </a:rPr>
              <a:t>测试可以随时开展起来，且具有连续性</a:t>
            </a:r>
            <a:endParaRPr lang="en-US" altLang="zh-CN" sz="2000" b="0" dirty="0">
              <a:solidFill>
                <a:schemeClr val="tx1">
                  <a:lumMod val="85000"/>
                </a:schemeClr>
              </a:solidFill>
              <a:ea typeface="阿里巴巴普惠体" panose="00020600040101010101" charset="-122"/>
            </a:endParaRPr>
          </a:p>
          <a:p>
            <a:pPr marL="322592" indent="-314912">
              <a:lnSpc>
                <a:spcPct val="150000"/>
              </a:lnSpc>
              <a:buFont typeface="Wingdings" pitchFamily="2" charset="2"/>
              <a:buChar char="n"/>
            </a:pPr>
            <a:r>
              <a:rPr lang="zh-CN" altLang="en-US" sz="2000" b="0" dirty="0">
                <a:solidFill>
                  <a:schemeClr val="tx1">
                    <a:lumMod val="85000"/>
                  </a:schemeClr>
                </a:solidFill>
                <a:ea typeface="阿里巴巴普惠体" panose="00020600040101010101" charset="-122"/>
              </a:rPr>
              <a:t>测试和开发、运维能很好地融合、匹配和同步起来</a:t>
            </a:r>
            <a:endParaRPr lang="en-US" altLang="zh-CN" sz="2000" b="0" dirty="0">
              <a:solidFill>
                <a:schemeClr val="tx1">
                  <a:lumMod val="85000"/>
                </a:schemeClr>
              </a:solidFill>
              <a:ea typeface="阿里巴巴普惠体" panose="00020600040101010101" charset="-122"/>
            </a:endParaRPr>
          </a:p>
          <a:p>
            <a:pPr marL="322592" indent="-314912">
              <a:lnSpc>
                <a:spcPct val="150000"/>
              </a:lnSpc>
              <a:buFont typeface="Wingdings" pitchFamily="2" charset="2"/>
              <a:buChar char="n"/>
            </a:pPr>
            <a:r>
              <a:rPr lang="zh-CN" altLang="en-US" sz="2000" b="0" dirty="0">
                <a:solidFill>
                  <a:schemeClr val="tx1">
                    <a:lumMod val="85000"/>
                  </a:schemeClr>
                </a:solidFill>
                <a:ea typeface="阿里巴巴普惠体" panose="00020600040101010101" charset="-122"/>
              </a:rPr>
              <a:t>以最少的测试、最快的速度覆盖交付所面临的业务风险</a:t>
            </a:r>
            <a:endParaRPr sz="2000" b="0" dirty="0">
              <a:solidFill>
                <a:schemeClr val="tx1">
                  <a:lumMod val="85000"/>
                </a:schemeClr>
              </a:solidFill>
              <a:ea typeface="阿里巴巴普惠体" panose="00020600040101010101" charset="-122"/>
              <a:sym typeface="Alibaba-PuHuiTi-M"/>
            </a:endParaRPr>
          </a:p>
        </p:txBody>
      </p:sp>
      <p:pic>
        <p:nvPicPr>
          <p:cNvPr id="6" name="图片 5">
            <a:extLst>
              <a:ext uri="{FF2B5EF4-FFF2-40B4-BE49-F238E27FC236}">
                <a16:creationId xmlns:a16="http://schemas.microsoft.com/office/drawing/2014/main" id="{3270A512-1203-9F9A-964A-9E934A0E2A56}"/>
              </a:ext>
            </a:extLst>
          </p:cNvPr>
          <p:cNvPicPr>
            <a:picLocks noChangeAspect="1"/>
          </p:cNvPicPr>
          <p:nvPr/>
        </p:nvPicPr>
        <p:blipFill>
          <a:blip r:embed="rId2"/>
          <a:stretch>
            <a:fillRect/>
          </a:stretch>
        </p:blipFill>
        <p:spPr>
          <a:xfrm>
            <a:off x="4899834" y="1288254"/>
            <a:ext cx="4244166" cy="3095917"/>
          </a:xfrm>
          <a:prstGeom prst="rect">
            <a:avLst/>
          </a:prstGeom>
        </p:spPr>
      </p:pic>
    </p:spTree>
    <p:extLst>
      <p:ext uri="{BB962C8B-B14F-4D97-AF65-F5344CB8AC3E}">
        <p14:creationId xmlns:p14="http://schemas.microsoft.com/office/powerpoint/2010/main" val="6926989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8C26F9-766E-4853-C745-7BBA6AF6B8A8}"/>
              </a:ext>
            </a:extLst>
          </p:cNvPr>
          <p:cNvSpPr>
            <a:spLocks noGrp="1"/>
          </p:cNvSpPr>
          <p:nvPr>
            <p:ph type="title"/>
          </p:nvPr>
        </p:nvSpPr>
        <p:spPr/>
        <p:txBody>
          <a:bodyPr/>
          <a:lstStyle/>
          <a:p>
            <a:r>
              <a:rPr lang="zh-CN" altLang="en-US" sz="2800" dirty="0">
                <a:latin typeface="Microsoft YaHei" panose="020B0503020204020204" pitchFamily="34" charset="-122"/>
                <a:ea typeface="Microsoft YaHei" panose="020B0503020204020204" pitchFamily="34" charset="-122"/>
                <a:sym typeface="Alibaba-PuHuiTi-M"/>
              </a:rPr>
              <a:t>持续测试的特点</a:t>
            </a:r>
            <a:endParaRPr kumimoji="1" lang="zh-CN" altLang="en-US" dirty="0"/>
          </a:p>
        </p:txBody>
      </p:sp>
      <p:sp>
        <p:nvSpPr>
          <p:cNvPr id="4" name="Shape 234">
            <a:extLst>
              <a:ext uri="{FF2B5EF4-FFF2-40B4-BE49-F238E27FC236}">
                <a16:creationId xmlns:a16="http://schemas.microsoft.com/office/drawing/2014/main" id="{62048BE4-A616-FB99-510E-DF7B3ACEA04B}"/>
              </a:ext>
            </a:extLst>
          </p:cNvPr>
          <p:cNvSpPr/>
          <p:nvPr/>
        </p:nvSpPr>
        <p:spPr>
          <a:xfrm>
            <a:off x="243123" y="1382910"/>
            <a:ext cx="1516433" cy="617518"/>
          </a:xfrm>
          <a:prstGeom prst="rect">
            <a:avLst/>
          </a:prstGeom>
          <a:ln w="12700">
            <a:miter lim="400000"/>
          </a:ln>
        </p:spPr>
        <p:txBody>
          <a:bodyPr wrap="square" lIns="122893" tIns="122893" rIns="122893" bIns="122893" anchor="ctr">
            <a:spAutoFit/>
          </a:bodyPr>
          <a:lstStyle>
            <a:lvl1pPr>
              <a:defRPr sz="6800" b="1">
                <a:latin typeface="Microsoft YaHei" panose="020B0503020204020204" charset="-122"/>
                <a:ea typeface="Microsoft YaHei" panose="020B0503020204020204" charset="-122"/>
                <a:cs typeface="Microsoft YaHei" panose="020B0503020204020204" charset="-122"/>
                <a:sym typeface="Microsoft YaHei" panose="020B0503020204020204" charset="-122"/>
              </a:defRPr>
            </a:lvl1pPr>
          </a:lstStyle>
          <a:p>
            <a:pPr marL="342892" indent="-342892">
              <a:buClr>
                <a:schemeClr val="tx1">
                  <a:lumMod val="60000"/>
                  <a:lumOff val="40000"/>
                </a:schemeClr>
              </a:buClr>
              <a:buSzPct val="80000"/>
              <a:buFont typeface="Wingdings" pitchFamily="2" charset="2"/>
              <a:buChar char="l"/>
            </a:pPr>
            <a:r>
              <a:rPr lang="zh-CN" altLang="en-US" sz="2400" b="0" dirty="0">
                <a:solidFill>
                  <a:schemeClr val="accent2">
                    <a:lumMod val="50000"/>
                  </a:schemeClr>
                </a:solidFill>
                <a:latin typeface="Microsoft YaHei" panose="020B0503020204020204" pitchFamily="34" charset="-122"/>
                <a:ea typeface="Microsoft YaHei" panose="020B0503020204020204" pitchFamily="34" charset="-122"/>
              </a:rPr>
              <a:t>足够快</a:t>
            </a:r>
            <a:endParaRPr sz="2400" b="0" dirty="0">
              <a:solidFill>
                <a:schemeClr val="accent2">
                  <a:lumMod val="50000"/>
                </a:schemeClr>
              </a:solidFill>
              <a:latin typeface="Microsoft YaHei" panose="020B0503020204020204" pitchFamily="34" charset="-122"/>
              <a:ea typeface="Microsoft YaHei" panose="020B0503020204020204" pitchFamily="34" charset="-122"/>
              <a:sym typeface="Alibaba-PuHuiTi-M"/>
            </a:endParaRPr>
          </a:p>
        </p:txBody>
      </p:sp>
      <p:sp>
        <p:nvSpPr>
          <p:cNvPr id="5" name="Shape 234">
            <a:extLst>
              <a:ext uri="{FF2B5EF4-FFF2-40B4-BE49-F238E27FC236}">
                <a16:creationId xmlns:a16="http://schemas.microsoft.com/office/drawing/2014/main" id="{5BE68A22-A7BB-7792-98CC-52EC373705B2}"/>
              </a:ext>
            </a:extLst>
          </p:cNvPr>
          <p:cNvSpPr/>
          <p:nvPr/>
        </p:nvSpPr>
        <p:spPr>
          <a:xfrm>
            <a:off x="289447" y="1980882"/>
            <a:ext cx="1765338" cy="2051309"/>
          </a:xfrm>
          <a:prstGeom prst="rect">
            <a:avLst/>
          </a:prstGeom>
          <a:ln w="12700">
            <a:miter lim="400000"/>
          </a:ln>
        </p:spPr>
        <p:txBody>
          <a:bodyPr wrap="square" lIns="122893" tIns="122893" rIns="122893" bIns="122893" anchor="ctr">
            <a:spAutoFit/>
          </a:bodyPr>
          <a:lstStyle>
            <a:lvl1pPr>
              <a:defRPr sz="6800" b="1">
                <a:latin typeface="Microsoft YaHei" panose="020B0503020204020204" charset="-122"/>
                <a:ea typeface="Microsoft YaHei" panose="020B0503020204020204" charset="-122"/>
                <a:cs typeface="Microsoft YaHei" panose="020B0503020204020204" charset="-122"/>
                <a:sym typeface="Microsoft YaHei" panose="020B0503020204020204" charset="-122"/>
              </a:defRPr>
            </a:lvl1pPr>
          </a:lstStyle>
          <a:p>
            <a:pPr>
              <a:lnSpc>
                <a:spcPct val="150000"/>
              </a:lnSpc>
            </a:pPr>
            <a:r>
              <a:rPr lang="zh-CN" altLang="en-US" sz="1600" b="0" dirty="0">
                <a:solidFill>
                  <a:schemeClr val="accent2">
                    <a:lumMod val="50000"/>
                  </a:schemeClr>
                </a:solidFill>
                <a:latin typeface="Microsoft YaHei" panose="020B0503020204020204" pitchFamily="34" charset="-122"/>
                <a:ea typeface="Microsoft YaHei" panose="020B0503020204020204" pitchFamily="34" charset="-122"/>
                <a:sym typeface="Alibaba-PuHuiTi-M"/>
              </a:rPr>
              <a:t>整个测试过程要快，一方面高度自动化测试，另方面业务端到端的探索式测试</a:t>
            </a:r>
            <a:endParaRPr sz="1600" b="0" dirty="0">
              <a:solidFill>
                <a:schemeClr val="accent2">
                  <a:lumMod val="50000"/>
                </a:schemeClr>
              </a:solidFill>
              <a:latin typeface="Microsoft YaHei" panose="020B0503020204020204" pitchFamily="34" charset="-122"/>
              <a:ea typeface="Microsoft YaHei" panose="020B0503020204020204" pitchFamily="34" charset="-122"/>
              <a:sym typeface="Alibaba-PuHuiTi-M"/>
            </a:endParaRPr>
          </a:p>
        </p:txBody>
      </p:sp>
      <p:sp>
        <p:nvSpPr>
          <p:cNvPr id="6" name="Shape 234">
            <a:extLst>
              <a:ext uri="{FF2B5EF4-FFF2-40B4-BE49-F238E27FC236}">
                <a16:creationId xmlns:a16="http://schemas.microsoft.com/office/drawing/2014/main" id="{F4CC8DB2-7AD0-4944-2CE7-C2E992EAABF0}"/>
              </a:ext>
            </a:extLst>
          </p:cNvPr>
          <p:cNvSpPr/>
          <p:nvPr/>
        </p:nvSpPr>
        <p:spPr>
          <a:xfrm>
            <a:off x="2128637" y="1382910"/>
            <a:ext cx="2284587" cy="617518"/>
          </a:xfrm>
          <a:prstGeom prst="rect">
            <a:avLst/>
          </a:prstGeom>
          <a:ln w="12700">
            <a:miter lim="400000"/>
          </a:ln>
        </p:spPr>
        <p:txBody>
          <a:bodyPr wrap="square" lIns="122893" tIns="122893" rIns="122893" bIns="122893" anchor="ctr">
            <a:spAutoFit/>
          </a:bodyPr>
          <a:lstStyle>
            <a:lvl1pPr>
              <a:defRPr sz="6800" b="1">
                <a:latin typeface="Microsoft YaHei" panose="020B0503020204020204" charset="-122"/>
                <a:ea typeface="Microsoft YaHei" panose="020B0503020204020204" charset="-122"/>
                <a:cs typeface="Microsoft YaHei" panose="020B0503020204020204" charset="-122"/>
                <a:sym typeface="Microsoft YaHei" panose="020B0503020204020204" charset="-122"/>
              </a:defRPr>
            </a:lvl1pPr>
          </a:lstStyle>
          <a:p>
            <a:pPr marL="342892" indent="-342892">
              <a:buClr>
                <a:schemeClr val="tx1">
                  <a:lumMod val="60000"/>
                  <a:lumOff val="40000"/>
                </a:schemeClr>
              </a:buClr>
              <a:buSzPct val="80000"/>
              <a:buFont typeface="Wingdings" pitchFamily="2" charset="2"/>
              <a:buChar char="l"/>
            </a:pPr>
            <a:r>
              <a:rPr lang="zh-CN" altLang="en-US" sz="2400" b="0" dirty="0">
                <a:solidFill>
                  <a:schemeClr val="accent4">
                    <a:lumMod val="50000"/>
                  </a:schemeClr>
                </a:solidFill>
                <a:latin typeface="Microsoft YaHei" panose="020B0503020204020204" pitchFamily="34" charset="-122"/>
                <a:ea typeface="Microsoft YaHei" panose="020B0503020204020204" pitchFamily="34" charset="-122"/>
                <a:sym typeface="Alibaba-PuHuiTi-M"/>
              </a:rPr>
              <a:t>准确且有效</a:t>
            </a:r>
            <a:endParaRPr sz="2400" b="0" dirty="0">
              <a:solidFill>
                <a:schemeClr val="accent4">
                  <a:lumMod val="50000"/>
                </a:schemeClr>
              </a:solidFill>
              <a:latin typeface="Microsoft YaHei" panose="020B0503020204020204" pitchFamily="34" charset="-122"/>
              <a:ea typeface="Microsoft YaHei" panose="020B0503020204020204" pitchFamily="34" charset="-122"/>
              <a:sym typeface="Alibaba-PuHuiTi-M"/>
            </a:endParaRPr>
          </a:p>
        </p:txBody>
      </p:sp>
      <p:sp>
        <p:nvSpPr>
          <p:cNvPr id="7" name="Shape 234">
            <a:extLst>
              <a:ext uri="{FF2B5EF4-FFF2-40B4-BE49-F238E27FC236}">
                <a16:creationId xmlns:a16="http://schemas.microsoft.com/office/drawing/2014/main" id="{14D10AB9-08DE-D8D4-169F-E3C270A7BA7A}"/>
              </a:ext>
            </a:extLst>
          </p:cNvPr>
          <p:cNvSpPr/>
          <p:nvPr/>
        </p:nvSpPr>
        <p:spPr>
          <a:xfrm>
            <a:off x="2371356" y="1993554"/>
            <a:ext cx="1988212" cy="1681977"/>
          </a:xfrm>
          <a:prstGeom prst="rect">
            <a:avLst/>
          </a:prstGeom>
          <a:ln w="12700">
            <a:miter lim="400000"/>
          </a:ln>
        </p:spPr>
        <p:txBody>
          <a:bodyPr wrap="square" lIns="122893" tIns="122893" rIns="122893" bIns="122893" anchor="ctr">
            <a:spAutoFit/>
          </a:bodyPr>
          <a:lstStyle>
            <a:lvl1pPr>
              <a:defRPr sz="6800" b="1">
                <a:latin typeface="Microsoft YaHei" panose="020B0503020204020204" charset="-122"/>
                <a:ea typeface="Microsoft YaHei" panose="020B0503020204020204" charset="-122"/>
                <a:cs typeface="Microsoft YaHei" panose="020B0503020204020204" charset="-122"/>
                <a:sym typeface="Microsoft YaHei" panose="020B0503020204020204" charset="-122"/>
              </a:defRPr>
            </a:lvl1pPr>
          </a:lstStyle>
          <a:p>
            <a:pPr>
              <a:lnSpc>
                <a:spcPct val="150000"/>
              </a:lnSpc>
            </a:pPr>
            <a:r>
              <a:rPr lang="zh-CN" altLang="en-US" sz="1600" b="0" dirty="0">
                <a:solidFill>
                  <a:schemeClr val="accent4">
                    <a:lumMod val="50000"/>
                  </a:schemeClr>
                </a:solidFill>
                <a:latin typeface="Microsoft YaHei" panose="020B0503020204020204" pitchFamily="34" charset="-122"/>
                <a:ea typeface="Microsoft YaHei" panose="020B0503020204020204" pitchFamily="34" charset="-122"/>
                <a:sym typeface="Alibaba-PuHuiTi-M"/>
              </a:rPr>
              <a:t>被测系统往往很复杂，不可能做全回归测试，而是要推行精准测试</a:t>
            </a:r>
            <a:endParaRPr sz="1600" b="0" dirty="0">
              <a:solidFill>
                <a:schemeClr val="accent4">
                  <a:lumMod val="50000"/>
                </a:schemeClr>
              </a:solidFill>
              <a:latin typeface="Microsoft YaHei" panose="020B0503020204020204" pitchFamily="34" charset="-122"/>
              <a:ea typeface="Microsoft YaHei" panose="020B0503020204020204" pitchFamily="34" charset="-122"/>
              <a:sym typeface="Alibaba-PuHuiTi-M"/>
            </a:endParaRPr>
          </a:p>
        </p:txBody>
      </p:sp>
      <p:sp>
        <p:nvSpPr>
          <p:cNvPr id="8" name="Shape 234">
            <a:extLst>
              <a:ext uri="{FF2B5EF4-FFF2-40B4-BE49-F238E27FC236}">
                <a16:creationId xmlns:a16="http://schemas.microsoft.com/office/drawing/2014/main" id="{95EC53AD-F4D6-E981-27CD-AD0D3F17A8F6}"/>
              </a:ext>
            </a:extLst>
          </p:cNvPr>
          <p:cNvSpPr/>
          <p:nvPr/>
        </p:nvSpPr>
        <p:spPr>
          <a:xfrm>
            <a:off x="4508238" y="1382910"/>
            <a:ext cx="1986034" cy="617518"/>
          </a:xfrm>
          <a:prstGeom prst="rect">
            <a:avLst/>
          </a:prstGeom>
          <a:ln w="12700">
            <a:miter lim="400000"/>
          </a:ln>
        </p:spPr>
        <p:txBody>
          <a:bodyPr wrap="square" lIns="122893" tIns="122893" rIns="122893" bIns="122893" anchor="ctr">
            <a:spAutoFit/>
          </a:bodyPr>
          <a:lstStyle>
            <a:lvl1pPr>
              <a:defRPr sz="6800" b="1">
                <a:latin typeface="Microsoft YaHei" panose="020B0503020204020204" charset="-122"/>
                <a:ea typeface="Microsoft YaHei" panose="020B0503020204020204" charset="-122"/>
                <a:cs typeface="Microsoft YaHei" panose="020B0503020204020204" charset="-122"/>
                <a:sym typeface="Microsoft YaHei" panose="020B0503020204020204" charset="-122"/>
              </a:defRPr>
            </a:lvl1pPr>
          </a:lstStyle>
          <a:p>
            <a:pPr marL="342892" indent="-342892">
              <a:buClr>
                <a:schemeClr val="tx1">
                  <a:lumMod val="60000"/>
                  <a:lumOff val="40000"/>
                </a:schemeClr>
              </a:buClr>
              <a:buSzPct val="80000"/>
              <a:buFont typeface="Wingdings" pitchFamily="2" charset="2"/>
              <a:buChar char="l"/>
            </a:pPr>
            <a:r>
              <a:rPr lang="zh-CN" altLang="en-US" sz="2400" b="0" dirty="0">
                <a:solidFill>
                  <a:schemeClr val="accent5">
                    <a:lumMod val="50000"/>
                  </a:schemeClr>
                </a:solidFill>
                <a:latin typeface="Microsoft YaHei" panose="020B0503020204020204" pitchFamily="34" charset="-122"/>
                <a:ea typeface="Microsoft YaHei" panose="020B0503020204020204" pitchFamily="34" charset="-122"/>
                <a:sym typeface="Alibaba-PuHuiTi-M"/>
              </a:rPr>
              <a:t>平滑有序</a:t>
            </a:r>
            <a:endParaRPr sz="2400" b="0" dirty="0">
              <a:solidFill>
                <a:schemeClr val="accent5">
                  <a:lumMod val="50000"/>
                </a:schemeClr>
              </a:solidFill>
              <a:latin typeface="Microsoft YaHei" panose="020B0503020204020204" pitchFamily="34" charset="-122"/>
              <a:ea typeface="Microsoft YaHei" panose="020B0503020204020204" pitchFamily="34" charset="-122"/>
              <a:sym typeface="Alibaba-PuHuiTi-M"/>
            </a:endParaRPr>
          </a:p>
        </p:txBody>
      </p:sp>
      <p:sp>
        <p:nvSpPr>
          <p:cNvPr id="9" name="Shape 234">
            <a:extLst>
              <a:ext uri="{FF2B5EF4-FFF2-40B4-BE49-F238E27FC236}">
                <a16:creationId xmlns:a16="http://schemas.microsoft.com/office/drawing/2014/main" id="{7C5526D0-5AAD-DCD0-2FA2-D09F13E31116}"/>
              </a:ext>
            </a:extLst>
          </p:cNvPr>
          <p:cNvSpPr/>
          <p:nvPr/>
        </p:nvSpPr>
        <p:spPr>
          <a:xfrm>
            <a:off x="4636418" y="1980881"/>
            <a:ext cx="1912182" cy="2051309"/>
          </a:xfrm>
          <a:prstGeom prst="rect">
            <a:avLst/>
          </a:prstGeom>
          <a:ln w="12700">
            <a:miter lim="400000"/>
          </a:ln>
        </p:spPr>
        <p:txBody>
          <a:bodyPr wrap="square" lIns="122893" tIns="122893" rIns="122893" bIns="122893" anchor="ctr">
            <a:spAutoFit/>
          </a:bodyPr>
          <a:lstStyle>
            <a:lvl1pPr>
              <a:defRPr sz="6800" b="1">
                <a:latin typeface="Microsoft YaHei" panose="020B0503020204020204" charset="-122"/>
                <a:ea typeface="Microsoft YaHei" panose="020B0503020204020204" charset="-122"/>
                <a:cs typeface="Microsoft YaHei" panose="020B0503020204020204" charset="-122"/>
                <a:sym typeface="Microsoft YaHei" panose="020B0503020204020204" charset="-122"/>
              </a:defRPr>
            </a:lvl1pPr>
          </a:lstStyle>
          <a:p>
            <a:pPr>
              <a:lnSpc>
                <a:spcPct val="150000"/>
              </a:lnSpc>
            </a:pPr>
            <a:r>
              <a:rPr lang="zh-CN" altLang="en-US" sz="1600" b="0" dirty="0">
                <a:solidFill>
                  <a:schemeClr val="accent5">
                    <a:lumMod val="50000"/>
                  </a:schemeClr>
                </a:solidFill>
                <a:latin typeface="Microsoft YaHei" panose="020B0503020204020204" pitchFamily="34" charset="-122"/>
                <a:ea typeface="Microsoft YaHei" panose="020B0503020204020204" pitchFamily="34" charset="-122"/>
                <a:sym typeface="Alibaba-PuHuiTi-M"/>
              </a:rPr>
              <a:t>打通整个测试过程：测试左移到测试右移、单元测试到系统测试、静态测试到动态测试</a:t>
            </a:r>
            <a:endParaRPr sz="1600" b="0" dirty="0">
              <a:solidFill>
                <a:schemeClr val="accent5">
                  <a:lumMod val="50000"/>
                </a:schemeClr>
              </a:solidFill>
              <a:latin typeface="Microsoft YaHei" panose="020B0503020204020204" pitchFamily="34" charset="-122"/>
              <a:ea typeface="Microsoft YaHei" panose="020B0503020204020204" pitchFamily="34" charset="-122"/>
              <a:sym typeface="Alibaba-PuHuiTi-M"/>
            </a:endParaRPr>
          </a:p>
        </p:txBody>
      </p:sp>
      <p:sp>
        <p:nvSpPr>
          <p:cNvPr id="10" name="Shape 234">
            <a:extLst>
              <a:ext uri="{FF2B5EF4-FFF2-40B4-BE49-F238E27FC236}">
                <a16:creationId xmlns:a16="http://schemas.microsoft.com/office/drawing/2014/main" id="{EFCADAF1-2417-5957-7913-31C70B2A56AB}"/>
              </a:ext>
            </a:extLst>
          </p:cNvPr>
          <p:cNvSpPr/>
          <p:nvPr/>
        </p:nvSpPr>
        <p:spPr>
          <a:xfrm>
            <a:off x="6748062" y="1363365"/>
            <a:ext cx="2395938" cy="617518"/>
          </a:xfrm>
          <a:prstGeom prst="rect">
            <a:avLst/>
          </a:prstGeom>
          <a:ln w="12700">
            <a:miter lim="400000"/>
          </a:ln>
        </p:spPr>
        <p:txBody>
          <a:bodyPr wrap="square" lIns="122893" tIns="122893" rIns="122893" bIns="122893" anchor="ctr">
            <a:spAutoFit/>
          </a:bodyPr>
          <a:lstStyle>
            <a:lvl1pPr>
              <a:defRPr sz="6800" b="1">
                <a:latin typeface="Microsoft YaHei" panose="020B0503020204020204" charset="-122"/>
                <a:ea typeface="Microsoft YaHei" panose="020B0503020204020204" charset="-122"/>
                <a:cs typeface="Microsoft YaHei" panose="020B0503020204020204" charset="-122"/>
                <a:sym typeface="Microsoft YaHei" panose="020B0503020204020204" charset="-122"/>
              </a:defRPr>
            </a:lvl1pPr>
          </a:lstStyle>
          <a:p>
            <a:pPr marL="342892" indent="-342892">
              <a:buClr>
                <a:schemeClr val="tx1">
                  <a:lumMod val="60000"/>
                  <a:lumOff val="40000"/>
                </a:schemeClr>
              </a:buClr>
              <a:buSzPct val="80000"/>
              <a:buFont typeface="Wingdings" pitchFamily="2" charset="2"/>
              <a:buChar char="l"/>
            </a:pPr>
            <a:r>
              <a:rPr lang="zh-CN" altLang="en-US" sz="2400" b="0" dirty="0">
                <a:solidFill>
                  <a:schemeClr val="accent6">
                    <a:lumMod val="50000"/>
                  </a:schemeClr>
                </a:solidFill>
                <a:latin typeface="Microsoft YaHei" panose="020B0503020204020204" pitchFamily="34" charset="-122"/>
                <a:ea typeface="Microsoft YaHei" panose="020B0503020204020204" pitchFamily="34" charset="-122"/>
                <a:sym typeface="Alibaba-PuHuiTi-M"/>
              </a:rPr>
              <a:t>与</a:t>
            </a:r>
            <a:r>
              <a:rPr lang="en-US" altLang="zh-CN" sz="2400" b="0" dirty="0">
                <a:solidFill>
                  <a:schemeClr val="accent6">
                    <a:lumMod val="50000"/>
                  </a:schemeClr>
                </a:solidFill>
                <a:latin typeface="Microsoft YaHei" panose="020B0503020204020204" pitchFamily="34" charset="-122"/>
                <a:ea typeface="Microsoft YaHei" panose="020B0503020204020204" pitchFamily="34" charset="-122"/>
                <a:sym typeface="Alibaba-PuHuiTi-M"/>
              </a:rPr>
              <a:t>CI/CD</a:t>
            </a:r>
            <a:r>
              <a:rPr lang="zh-CN" altLang="en-US" sz="2400" b="0" dirty="0">
                <a:solidFill>
                  <a:schemeClr val="accent6">
                    <a:lumMod val="50000"/>
                  </a:schemeClr>
                </a:solidFill>
                <a:latin typeface="Microsoft YaHei" panose="020B0503020204020204" pitchFamily="34" charset="-122"/>
                <a:ea typeface="Microsoft YaHei" panose="020B0503020204020204" pitchFamily="34" charset="-122"/>
                <a:sym typeface="Alibaba-PuHuiTi-M"/>
              </a:rPr>
              <a:t>集成</a:t>
            </a:r>
            <a:endParaRPr sz="2400" b="0" dirty="0">
              <a:solidFill>
                <a:schemeClr val="accent6">
                  <a:lumMod val="50000"/>
                </a:schemeClr>
              </a:solidFill>
              <a:latin typeface="Microsoft YaHei" panose="020B0503020204020204" pitchFamily="34" charset="-122"/>
              <a:ea typeface="Microsoft YaHei" panose="020B0503020204020204" pitchFamily="34" charset="-122"/>
              <a:sym typeface="Alibaba-PuHuiTi-M"/>
            </a:endParaRPr>
          </a:p>
        </p:txBody>
      </p:sp>
      <p:sp>
        <p:nvSpPr>
          <p:cNvPr id="11" name="Shape 234">
            <a:extLst>
              <a:ext uri="{FF2B5EF4-FFF2-40B4-BE49-F238E27FC236}">
                <a16:creationId xmlns:a16="http://schemas.microsoft.com/office/drawing/2014/main" id="{4DD09028-768D-83F3-3A1D-A1017F24F317}"/>
              </a:ext>
            </a:extLst>
          </p:cNvPr>
          <p:cNvSpPr/>
          <p:nvPr/>
        </p:nvSpPr>
        <p:spPr>
          <a:xfrm>
            <a:off x="7106872" y="1980882"/>
            <a:ext cx="1776567" cy="1681977"/>
          </a:xfrm>
          <a:prstGeom prst="rect">
            <a:avLst/>
          </a:prstGeom>
          <a:ln w="12700">
            <a:miter lim="400000"/>
          </a:ln>
        </p:spPr>
        <p:txBody>
          <a:bodyPr wrap="square" lIns="122893" tIns="122893" rIns="122893" bIns="122893" anchor="ctr">
            <a:spAutoFit/>
          </a:bodyPr>
          <a:lstStyle>
            <a:lvl1pPr>
              <a:defRPr sz="6800" b="1">
                <a:latin typeface="Microsoft YaHei" panose="020B0503020204020204" charset="-122"/>
                <a:ea typeface="Microsoft YaHei" panose="020B0503020204020204" charset="-122"/>
                <a:cs typeface="Microsoft YaHei" panose="020B0503020204020204" charset="-122"/>
                <a:sym typeface="Microsoft YaHei" panose="020B0503020204020204" charset="-122"/>
              </a:defRPr>
            </a:lvl1pPr>
          </a:lstStyle>
          <a:p>
            <a:pPr>
              <a:lnSpc>
                <a:spcPct val="150000"/>
              </a:lnSpc>
            </a:pPr>
            <a:r>
              <a:rPr lang="zh-CN" altLang="en-US" sz="1600" b="0" dirty="0">
                <a:solidFill>
                  <a:schemeClr val="accent6">
                    <a:lumMod val="50000"/>
                  </a:schemeClr>
                </a:solidFill>
                <a:latin typeface="Microsoft YaHei" panose="020B0503020204020204" pitchFamily="34" charset="-122"/>
                <a:ea typeface="Microsoft YaHei" panose="020B0503020204020204" pitchFamily="34" charset="-122"/>
                <a:sym typeface="Alibaba-PuHuiTi-M"/>
              </a:rPr>
              <a:t>与研发的持续构建、持续集成、持续部署、运维等环境的集成</a:t>
            </a:r>
            <a:endParaRPr sz="1600" b="0" dirty="0">
              <a:solidFill>
                <a:schemeClr val="accent6">
                  <a:lumMod val="50000"/>
                </a:schemeClr>
              </a:solidFill>
              <a:latin typeface="Microsoft YaHei" panose="020B0503020204020204" pitchFamily="34" charset="-122"/>
              <a:ea typeface="Microsoft YaHei" panose="020B0503020204020204" pitchFamily="34" charset="-122"/>
              <a:sym typeface="Alibaba-PuHuiTi-M"/>
            </a:endParaRPr>
          </a:p>
        </p:txBody>
      </p:sp>
    </p:spTree>
    <p:extLst>
      <p:ext uri="{BB962C8B-B14F-4D97-AF65-F5344CB8AC3E}">
        <p14:creationId xmlns:p14="http://schemas.microsoft.com/office/powerpoint/2010/main" val="25374226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961550-21AD-2EDF-E980-277B8BE5435E}"/>
              </a:ext>
            </a:extLst>
          </p:cNvPr>
          <p:cNvSpPr>
            <a:spLocks noGrp="1"/>
          </p:cNvSpPr>
          <p:nvPr>
            <p:ph type="title"/>
          </p:nvPr>
        </p:nvSpPr>
        <p:spPr/>
        <p:txBody>
          <a:bodyPr/>
          <a:lstStyle/>
          <a:p>
            <a:r>
              <a:rPr kumimoji="1" lang="zh-CN" altLang="en-US" dirty="0"/>
              <a:t>持续测试实施框架</a:t>
            </a:r>
          </a:p>
        </p:txBody>
      </p:sp>
      <p:grpSp>
        <p:nvGrpSpPr>
          <p:cNvPr id="4" name="组合 3">
            <a:extLst>
              <a:ext uri="{FF2B5EF4-FFF2-40B4-BE49-F238E27FC236}">
                <a16:creationId xmlns:a16="http://schemas.microsoft.com/office/drawing/2014/main" id="{D5EF1A1B-0991-4E68-44DC-5C0A5CAD61E7}"/>
              </a:ext>
            </a:extLst>
          </p:cNvPr>
          <p:cNvGrpSpPr/>
          <p:nvPr/>
        </p:nvGrpSpPr>
        <p:grpSpPr>
          <a:xfrm>
            <a:off x="1397164" y="1002825"/>
            <a:ext cx="6349672" cy="3379605"/>
            <a:chOff x="233733" y="405508"/>
            <a:chExt cx="1040334" cy="582256"/>
          </a:xfrm>
        </p:grpSpPr>
        <p:pic>
          <p:nvPicPr>
            <p:cNvPr id="5" name="图片 4">
              <a:extLst>
                <a:ext uri="{FF2B5EF4-FFF2-40B4-BE49-F238E27FC236}">
                  <a16:creationId xmlns:a16="http://schemas.microsoft.com/office/drawing/2014/main" id="{C637C79C-6862-3583-CCFE-1AE6DD1A4BCE}"/>
                </a:ext>
              </a:extLst>
            </p:cNvPr>
            <p:cNvPicPr>
              <a:picLocks noChangeAspect="1"/>
            </p:cNvPicPr>
            <p:nvPr/>
          </p:nvPicPr>
          <p:blipFill>
            <a:blip r:embed="rId2"/>
            <a:stretch>
              <a:fillRect/>
            </a:stretch>
          </p:blipFill>
          <p:spPr>
            <a:xfrm>
              <a:off x="233733" y="858831"/>
              <a:ext cx="1040334" cy="128933"/>
            </a:xfrm>
            <a:prstGeom prst="rect">
              <a:avLst/>
            </a:prstGeom>
          </p:spPr>
        </p:pic>
        <p:pic>
          <p:nvPicPr>
            <p:cNvPr id="6" name="图片 5">
              <a:extLst>
                <a:ext uri="{FF2B5EF4-FFF2-40B4-BE49-F238E27FC236}">
                  <a16:creationId xmlns:a16="http://schemas.microsoft.com/office/drawing/2014/main" id="{B4D85166-2D9F-4CB5-A3FA-F47B265D0258}"/>
                </a:ext>
              </a:extLst>
            </p:cNvPr>
            <p:cNvPicPr>
              <a:picLocks noChangeAspect="1"/>
            </p:cNvPicPr>
            <p:nvPr/>
          </p:nvPicPr>
          <p:blipFill>
            <a:blip r:embed="rId3"/>
            <a:stretch>
              <a:fillRect/>
            </a:stretch>
          </p:blipFill>
          <p:spPr>
            <a:xfrm>
              <a:off x="233733" y="631389"/>
              <a:ext cx="1040334" cy="117376"/>
            </a:xfrm>
            <a:prstGeom prst="rect">
              <a:avLst/>
            </a:prstGeom>
          </p:spPr>
        </p:pic>
        <p:pic>
          <p:nvPicPr>
            <p:cNvPr id="7" name="图片 6">
              <a:extLst>
                <a:ext uri="{FF2B5EF4-FFF2-40B4-BE49-F238E27FC236}">
                  <a16:creationId xmlns:a16="http://schemas.microsoft.com/office/drawing/2014/main" id="{A949BCF8-4E97-64CD-AD07-EC355E4C9EDB}"/>
                </a:ext>
              </a:extLst>
            </p:cNvPr>
            <p:cNvPicPr>
              <a:picLocks noChangeAspect="1"/>
            </p:cNvPicPr>
            <p:nvPr/>
          </p:nvPicPr>
          <p:blipFill>
            <a:blip r:embed="rId4"/>
            <a:stretch>
              <a:fillRect/>
            </a:stretch>
          </p:blipFill>
          <p:spPr>
            <a:xfrm>
              <a:off x="233733" y="405508"/>
              <a:ext cx="1040334" cy="115815"/>
            </a:xfrm>
            <a:prstGeom prst="rect">
              <a:avLst/>
            </a:prstGeom>
          </p:spPr>
        </p:pic>
        <p:sp>
          <p:nvSpPr>
            <p:cNvPr id="8" name="上下箭头 7">
              <a:extLst>
                <a:ext uri="{FF2B5EF4-FFF2-40B4-BE49-F238E27FC236}">
                  <a16:creationId xmlns:a16="http://schemas.microsoft.com/office/drawing/2014/main" id="{15CCA01B-C348-B482-95E5-6DB47D9B3AD1}"/>
                </a:ext>
              </a:extLst>
            </p:cNvPr>
            <p:cNvSpPr/>
            <p:nvPr/>
          </p:nvSpPr>
          <p:spPr>
            <a:xfrm>
              <a:off x="1094112" y="753985"/>
              <a:ext cx="60535" cy="109823"/>
            </a:xfrm>
            <a:prstGeom prst="up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5806">
                <a:solidFill>
                  <a:schemeClr val="accent1"/>
                </a:solidFill>
              </a:endParaRPr>
            </a:p>
          </p:txBody>
        </p:sp>
        <p:sp>
          <p:nvSpPr>
            <p:cNvPr id="9" name="上下箭头 8">
              <a:extLst>
                <a:ext uri="{FF2B5EF4-FFF2-40B4-BE49-F238E27FC236}">
                  <a16:creationId xmlns:a16="http://schemas.microsoft.com/office/drawing/2014/main" id="{00EA81DD-F6E1-05C4-B79B-4CFB59F75835}"/>
                </a:ext>
              </a:extLst>
            </p:cNvPr>
            <p:cNvSpPr/>
            <p:nvPr/>
          </p:nvSpPr>
          <p:spPr>
            <a:xfrm>
              <a:off x="834496" y="748764"/>
              <a:ext cx="60535" cy="109823"/>
            </a:xfrm>
            <a:prstGeom prst="up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5806">
                <a:solidFill>
                  <a:schemeClr val="accent1"/>
                </a:solidFill>
              </a:endParaRPr>
            </a:p>
          </p:txBody>
        </p:sp>
        <p:sp>
          <p:nvSpPr>
            <p:cNvPr id="10" name="上下箭头 9">
              <a:extLst>
                <a:ext uri="{FF2B5EF4-FFF2-40B4-BE49-F238E27FC236}">
                  <a16:creationId xmlns:a16="http://schemas.microsoft.com/office/drawing/2014/main" id="{7A306CF7-4E04-3CB5-A61B-35ACD1AA8421}"/>
                </a:ext>
              </a:extLst>
            </p:cNvPr>
            <p:cNvSpPr/>
            <p:nvPr/>
          </p:nvSpPr>
          <p:spPr>
            <a:xfrm>
              <a:off x="509564" y="748765"/>
              <a:ext cx="60535" cy="109823"/>
            </a:xfrm>
            <a:prstGeom prst="up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5806">
                <a:solidFill>
                  <a:schemeClr val="accent1"/>
                </a:solidFill>
              </a:endParaRPr>
            </a:p>
          </p:txBody>
        </p:sp>
        <p:sp>
          <p:nvSpPr>
            <p:cNvPr id="11" name="上下箭头 10">
              <a:extLst>
                <a:ext uri="{FF2B5EF4-FFF2-40B4-BE49-F238E27FC236}">
                  <a16:creationId xmlns:a16="http://schemas.microsoft.com/office/drawing/2014/main" id="{EA2F0E9C-558F-C101-7A58-3CAD3EF3FAA9}"/>
                </a:ext>
              </a:extLst>
            </p:cNvPr>
            <p:cNvSpPr/>
            <p:nvPr/>
          </p:nvSpPr>
          <p:spPr>
            <a:xfrm>
              <a:off x="1080074" y="528876"/>
              <a:ext cx="60535" cy="109823"/>
            </a:xfrm>
            <a:prstGeom prst="up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5806">
                <a:solidFill>
                  <a:schemeClr val="accent1"/>
                </a:solidFill>
              </a:endParaRPr>
            </a:p>
          </p:txBody>
        </p:sp>
        <p:sp>
          <p:nvSpPr>
            <p:cNvPr id="12" name="上下箭头 11">
              <a:extLst>
                <a:ext uri="{FF2B5EF4-FFF2-40B4-BE49-F238E27FC236}">
                  <a16:creationId xmlns:a16="http://schemas.microsoft.com/office/drawing/2014/main" id="{DB40D8CC-17E2-BCFE-4E43-512AC95AC71A}"/>
                </a:ext>
              </a:extLst>
            </p:cNvPr>
            <p:cNvSpPr/>
            <p:nvPr/>
          </p:nvSpPr>
          <p:spPr>
            <a:xfrm>
              <a:off x="629089" y="521566"/>
              <a:ext cx="60535" cy="109823"/>
            </a:xfrm>
            <a:prstGeom prst="up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5806">
                <a:solidFill>
                  <a:schemeClr val="accent1"/>
                </a:solidFill>
              </a:endParaRPr>
            </a:p>
          </p:txBody>
        </p:sp>
      </p:grpSp>
    </p:spTree>
    <p:extLst>
      <p:ext uri="{BB962C8B-B14F-4D97-AF65-F5344CB8AC3E}">
        <p14:creationId xmlns:p14="http://schemas.microsoft.com/office/powerpoint/2010/main" val="31899611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926758" y="1978373"/>
            <a:ext cx="7525264" cy="784830"/>
          </a:xfrm>
          <a:prstGeom prst="rect">
            <a:avLst/>
          </a:prstGeom>
        </p:spPr>
        <p:txBody>
          <a:bodyPr wrap="square">
            <a:spAutoFit/>
          </a:bodyPr>
          <a:lstStyle/>
          <a:p>
            <a:pPr algn="ctr"/>
            <a:r>
              <a:rPr lang="en-US" altLang="zh-CN" sz="4500" b="1" dirty="0">
                <a:ln w="19050">
                  <a:noFill/>
                </a:ln>
                <a:solidFill>
                  <a:srgbClr val="FFFFFF"/>
                </a:solidFill>
                <a:latin typeface="微软雅黑" panose="020B0503020204020204" charset="-122"/>
                <a:ea typeface="微软雅黑" panose="020B0503020204020204" charset="-122"/>
              </a:rPr>
              <a:t>14.6</a:t>
            </a:r>
            <a:r>
              <a:rPr lang="zh-CN" altLang="en-US" sz="4500" b="1" dirty="0">
                <a:ln w="19050">
                  <a:noFill/>
                </a:ln>
                <a:solidFill>
                  <a:srgbClr val="FFFFFF"/>
                </a:solidFill>
                <a:latin typeface="微软雅黑" panose="020B0503020204020204" charset="-122"/>
                <a:ea typeface="微软雅黑" panose="020B0503020204020204" charset="-122"/>
              </a:rPr>
              <a:t> 软件测试发展趋势</a:t>
            </a:r>
          </a:p>
        </p:txBody>
      </p:sp>
      <p:sp>
        <p:nvSpPr>
          <p:cNvPr id="3" name="文本框 2">
            <a:extLst>
              <a:ext uri="{FF2B5EF4-FFF2-40B4-BE49-F238E27FC236}">
                <a16:creationId xmlns:a16="http://schemas.microsoft.com/office/drawing/2014/main" id="{E870A73E-2B90-1DDA-053C-4C7E008B3413}"/>
              </a:ext>
            </a:extLst>
          </p:cNvPr>
          <p:cNvSpPr txBox="1"/>
          <p:nvPr/>
        </p:nvSpPr>
        <p:spPr>
          <a:xfrm>
            <a:off x="3198856" y="3122136"/>
            <a:ext cx="2981067" cy="880369"/>
          </a:xfrm>
          <a:prstGeom prst="rect">
            <a:avLst/>
          </a:prstGeom>
          <a:noFill/>
        </p:spPr>
        <p:txBody>
          <a:bodyPr wrap="square">
            <a:spAutoFit/>
          </a:bodyPr>
          <a:lstStyle/>
          <a:p>
            <a:pPr>
              <a:lnSpc>
                <a:spcPct val="150000"/>
              </a:lnSpc>
            </a:pPr>
            <a:r>
              <a:rPr kumimoji="1" lang="en-US" altLang="zh-CN" dirty="0">
                <a:solidFill>
                  <a:schemeClr val="accent1">
                    <a:lumMod val="75000"/>
                  </a:schemeClr>
                </a:solidFill>
              </a:rPr>
              <a:t>14.6.1 </a:t>
            </a:r>
            <a:r>
              <a:rPr kumimoji="1" lang="en" altLang="zh-CN" dirty="0">
                <a:solidFill>
                  <a:schemeClr val="accent1">
                    <a:lumMod val="75000"/>
                  </a:schemeClr>
                </a:solidFill>
              </a:rPr>
              <a:t>MBT</a:t>
            </a:r>
            <a:r>
              <a:rPr kumimoji="1" lang="zh-CN" altLang="en-US" dirty="0">
                <a:solidFill>
                  <a:schemeClr val="accent1">
                    <a:lumMod val="75000"/>
                  </a:schemeClr>
                </a:solidFill>
              </a:rPr>
              <a:t>的应用前景</a:t>
            </a:r>
            <a:endParaRPr kumimoji="1" lang="en-US" altLang="zh-CN" dirty="0">
              <a:solidFill>
                <a:schemeClr val="accent1">
                  <a:lumMod val="75000"/>
                </a:schemeClr>
              </a:solidFill>
            </a:endParaRPr>
          </a:p>
          <a:p>
            <a:pPr>
              <a:lnSpc>
                <a:spcPct val="150000"/>
              </a:lnSpc>
            </a:pPr>
            <a:r>
              <a:rPr kumimoji="1" lang="en-US" altLang="zh-CN" dirty="0">
                <a:solidFill>
                  <a:schemeClr val="accent1">
                    <a:lumMod val="75000"/>
                  </a:schemeClr>
                </a:solidFill>
              </a:rPr>
              <a:t>14.6.2</a:t>
            </a:r>
            <a:r>
              <a:rPr kumimoji="1" lang="zh-CN" altLang="en-US" dirty="0">
                <a:solidFill>
                  <a:schemeClr val="accent1">
                    <a:lumMod val="75000"/>
                  </a:schemeClr>
                </a:solidFill>
              </a:rPr>
              <a:t> 软件测试六大趋势</a:t>
            </a:r>
            <a:endParaRPr kumimoji="1" lang="en-US" altLang="zh-CN" dirty="0">
              <a:solidFill>
                <a:schemeClr val="accent1">
                  <a:lumMod val="75000"/>
                </a:schemeClr>
              </a:solidFill>
            </a:endParaRPr>
          </a:p>
        </p:txBody>
      </p:sp>
    </p:spTree>
    <p:extLst>
      <p:ext uri="{BB962C8B-B14F-4D97-AF65-F5344CB8AC3E}">
        <p14:creationId xmlns:p14="http://schemas.microsoft.com/office/powerpoint/2010/main" val="970917265"/>
      </p:ext>
    </p:extLst>
  </p:cSld>
  <p:clrMapOvr>
    <a:masterClrMapping/>
  </p:clrMapOvr>
  <p:transition spd="slow">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dirty="0">
                <a:latin typeface="微软雅黑" panose="020B0503020204020204" pitchFamily="34" charset="-122"/>
                <a:ea typeface="微软雅黑" panose="020B0503020204020204" pitchFamily="34" charset="-122"/>
              </a:rPr>
              <a:t>一个新时代</a:t>
            </a:r>
          </a:p>
        </p:txBody>
      </p:sp>
      <p:sp>
        <p:nvSpPr>
          <p:cNvPr id="4" name="IT基础设施云化">
            <a:extLst>
              <a:ext uri="{FF2B5EF4-FFF2-40B4-BE49-F238E27FC236}">
                <a16:creationId xmlns:a16="http://schemas.microsoft.com/office/drawing/2014/main" id="{32B9361E-710C-3AAD-2FD9-37CF27A56F72}"/>
              </a:ext>
            </a:extLst>
          </p:cNvPr>
          <p:cNvSpPr txBox="1"/>
          <p:nvPr/>
        </p:nvSpPr>
        <p:spPr>
          <a:xfrm>
            <a:off x="709806" y="1154273"/>
            <a:ext cx="7352327" cy="887020"/>
          </a:xfrm>
          <a:prstGeom prst="rect">
            <a:avLst/>
          </a:prstGeom>
          <a:ln w="12700">
            <a:miter lim="400000"/>
          </a:ln>
          <a:extLst>
            <a:ext uri="{C572A759-6A51-4108-AA02-DFA0A04FC94B}">
              <ma14:wrappingTextBoxFlag xmlns:ma14="http://schemas.microsoft.com/office/mac/drawingml/2011/main" xmlns="" val="1"/>
            </a:ext>
          </a:extLst>
        </p:spPr>
        <p:txBody>
          <a:bodyPr wrap="square" lIns="2150" tIns="2150" rIns="2150" bIns="2150">
            <a:spAutoFit/>
          </a:bodyPr>
          <a:lstStyle/>
          <a:p>
            <a:pPr defTabSz="129479">
              <a:lnSpc>
                <a:spcPct val="150000"/>
              </a:lnSpc>
              <a:defRPr sz="2000" spc="80">
                <a:solidFill>
                  <a:srgbClr val="DCDEE0"/>
                </a:solidFill>
                <a:latin typeface="PingFang SC Regular"/>
                <a:ea typeface="PingFang SC Regular"/>
                <a:cs typeface="PingFang SC Regular"/>
                <a:sym typeface="PingFang SC Regular"/>
              </a:defRPr>
            </a:pPr>
            <a:r>
              <a:rPr lang="zh-CN" altLang="zh-CN" dirty="0">
                <a:solidFill>
                  <a:schemeClr val="tx1">
                    <a:lumMod val="85000"/>
                  </a:schemeClr>
                </a:solidFill>
                <a:latin typeface="Yuanti SC" panose="02010600040101010101" pitchFamily="2" charset="-122"/>
                <a:ea typeface="Yuanti SC" panose="02010600040101010101" pitchFamily="2" charset="-122"/>
                <a:sym typeface="PingFang SC Regular"/>
              </a:rPr>
              <a:t>我们可以</a:t>
            </a:r>
            <a:r>
              <a:rPr kumimoji="1" lang="zh-CN" altLang="zh-CN" dirty="0">
                <a:solidFill>
                  <a:schemeClr val="tx1">
                    <a:lumMod val="85000"/>
                  </a:schemeClr>
                </a:solidFill>
                <a:latin typeface="Microsoft YaHei" panose="020B0503020204020204" pitchFamily="34" charset="-122"/>
                <a:ea typeface="Microsoft YaHei" panose="020B0503020204020204" pitchFamily="34" charset="-122"/>
                <a:cs typeface="+mj-cs"/>
                <a:sym typeface="PingFang SC Regular"/>
              </a:rPr>
              <a:t>用很多词汇</a:t>
            </a:r>
            <a:r>
              <a:rPr lang="zh-CN" altLang="zh-CN" dirty="0">
                <a:solidFill>
                  <a:schemeClr val="tx1">
                    <a:lumMod val="85000"/>
                  </a:schemeClr>
                </a:solidFill>
                <a:latin typeface="Yuanti SC" panose="02010600040101010101" pitchFamily="2" charset="-122"/>
                <a:ea typeface="Yuanti SC" panose="02010600040101010101" pitchFamily="2" charset="-122"/>
                <a:sym typeface="PingFang SC Regular"/>
              </a:rPr>
              <a:t>来形容这个时代：移动互联</a:t>
            </a:r>
            <a:r>
              <a:rPr lang="zh-CN" altLang="en-US" dirty="0">
                <a:solidFill>
                  <a:schemeClr val="tx1">
                    <a:lumMod val="85000"/>
                  </a:schemeClr>
                </a:solidFill>
                <a:latin typeface="Yuanti SC" panose="02010600040101010101" pitchFamily="2" charset="-122"/>
                <a:ea typeface="Yuanti SC" panose="02010600040101010101" pitchFamily="2" charset="-122"/>
                <a:sym typeface="PingFang SC Regular"/>
              </a:rPr>
              <a:t>、</a:t>
            </a:r>
            <a:r>
              <a:rPr lang="zh-CN" altLang="zh-CN" dirty="0">
                <a:solidFill>
                  <a:schemeClr val="tx1">
                    <a:lumMod val="85000"/>
                  </a:schemeClr>
                </a:solidFill>
                <a:latin typeface="Yuanti SC" panose="02010600040101010101" pitchFamily="2" charset="-122"/>
                <a:ea typeface="Yuanti SC" panose="02010600040101010101" pitchFamily="2" charset="-122"/>
                <a:sym typeface="PingFang SC Regular"/>
              </a:rPr>
              <a:t>智能</a:t>
            </a:r>
            <a:r>
              <a:rPr lang="zh-CN" altLang="en-US" dirty="0">
                <a:solidFill>
                  <a:schemeClr val="tx1">
                    <a:lumMod val="85000"/>
                  </a:schemeClr>
                </a:solidFill>
                <a:latin typeface="Yuanti SC" panose="02010600040101010101" pitchFamily="2" charset="-122"/>
                <a:ea typeface="Yuanti SC" panose="02010600040101010101" pitchFamily="2" charset="-122"/>
                <a:sym typeface="PingFang SC Regular"/>
              </a:rPr>
              <a:t>、</a:t>
            </a:r>
            <a:r>
              <a:rPr lang="en-US" altLang="zh-CN" dirty="0">
                <a:solidFill>
                  <a:schemeClr val="tx1">
                    <a:lumMod val="85000"/>
                  </a:schemeClr>
                </a:solidFill>
                <a:latin typeface="Yuanti SC" panose="02010600040101010101" pitchFamily="2" charset="-122"/>
                <a:ea typeface="Yuanti SC" panose="02010600040101010101" pitchFamily="2" charset="-122"/>
                <a:sym typeface="PingFang SC Regular"/>
              </a:rPr>
              <a:t>Cloud</a:t>
            </a:r>
            <a:r>
              <a:rPr lang="zh-CN" altLang="en-US" dirty="0">
                <a:solidFill>
                  <a:schemeClr val="tx1">
                    <a:lumMod val="85000"/>
                  </a:schemeClr>
                </a:solidFill>
                <a:latin typeface="Yuanti SC" panose="02010600040101010101" pitchFamily="2" charset="-122"/>
                <a:ea typeface="Yuanti SC" panose="02010600040101010101" pitchFamily="2" charset="-122"/>
                <a:sym typeface="PingFang SC Regular"/>
              </a:rPr>
              <a:t>、</a:t>
            </a:r>
            <a:r>
              <a:rPr lang="zh-CN" altLang="zh-CN" b="1" dirty="0">
                <a:solidFill>
                  <a:schemeClr val="tx1">
                    <a:lumMod val="85000"/>
                  </a:schemeClr>
                </a:solidFill>
                <a:latin typeface="Yuanti SC" panose="02010600040101010101" pitchFamily="2" charset="-122"/>
                <a:ea typeface="Yuanti SC" panose="02010600040101010101" pitchFamily="2" charset="-122"/>
                <a:sym typeface="PingFang SC Regular"/>
              </a:rPr>
              <a:t>数字化</a:t>
            </a:r>
            <a:r>
              <a:rPr lang="zh-CN" altLang="en-US" b="1" dirty="0">
                <a:solidFill>
                  <a:schemeClr val="tx1">
                    <a:lumMod val="85000"/>
                  </a:schemeClr>
                </a:solidFill>
                <a:latin typeface="Yuanti SC" panose="02010600040101010101" pitchFamily="2" charset="-122"/>
                <a:ea typeface="Yuanti SC" panose="02010600040101010101" pitchFamily="2" charset="-122"/>
                <a:sym typeface="PingFang SC Regular"/>
              </a:rPr>
              <a:t>等等，但更是</a:t>
            </a:r>
            <a:r>
              <a:rPr lang="zh-CN" altLang="zh-CN" b="1" dirty="0">
                <a:solidFill>
                  <a:schemeClr val="tx1">
                    <a:lumMod val="85000"/>
                  </a:schemeClr>
                </a:solidFill>
                <a:latin typeface="Yuanti SC" panose="02010600040101010101" pitchFamily="2" charset="-122"/>
                <a:ea typeface="Yuanti SC" panose="02010600040101010101" pitchFamily="2" charset="-122"/>
                <a:sym typeface="PingFang SC Regular"/>
              </a:rPr>
              <a:t>软件定义一切的时代</a:t>
            </a:r>
            <a:endParaRPr lang="zh-CN" altLang="en-US" b="1" dirty="0">
              <a:solidFill>
                <a:schemeClr val="tx1">
                  <a:lumMod val="85000"/>
                </a:schemeClr>
              </a:solidFill>
              <a:latin typeface="Yuanti SC" panose="02010600040101010101" pitchFamily="2" charset="-122"/>
              <a:ea typeface="Yuanti SC" panose="02010600040101010101" pitchFamily="2" charset="-122"/>
            </a:endParaRPr>
          </a:p>
        </p:txBody>
      </p:sp>
      <p:grpSp>
        <p:nvGrpSpPr>
          <p:cNvPr id="5" name="组合 4">
            <a:extLst>
              <a:ext uri="{FF2B5EF4-FFF2-40B4-BE49-F238E27FC236}">
                <a16:creationId xmlns:a16="http://schemas.microsoft.com/office/drawing/2014/main" id="{0A7E0D55-53E1-4A5F-D411-BF82C486F410}"/>
              </a:ext>
            </a:extLst>
          </p:cNvPr>
          <p:cNvGrpSpPr/>
          <p:nvPr/>
        </p:nvGrpSpPr>
        <p:grpSpPr>
          <a:xfrm>
            <a:off x="627124" y="2490580"/>
            <a:ext cx="1536506" cy="1591405"/>
            <a:chOff x="1160732" y="740744"/>
            <a:chExt cx="876679" cy="680552"/>
          </a:xfrm>
        </p:grpSpPr>
        <p:sp>
          <p:nvSpPr>
            <p:cNvPr id="6" name="New Product Release">
              <a:extLst>
                <a:ext uri="{FF2B5EF4-FFF2-40B4-BE49-F238E27FC236}">
                  <a16:creationId xmlns:a16="http://schemas.microsoft.com/office/drawing/2014/main" id="{83758832-A9F4-BD63-A6C4-F13DF47D688F}"/>
                </a:ext>
              </a:extLst>
            </p:cNvPr>
            <p:cNvSpPr txBox="1"/>
            <p:nvPr/>
          </p:nvSpPr>
          <p:spPr>
            <a:xfrm>
              <a:off x="1272492" y="1321517"/>
              <a:ext cx="625964" cy="99779"/>
            </a:xfrm>
            <a:prstGeom prst="rect">
              <a:avLst/>
            </a:prstGeom>
            <a:ln w="12700">
              <a:miter lim="400000"/>
            </a:ln>
            <a:extLst>
              <a:ext uri="{C572A759-6A51-4108-AA02-DFA0A04FC94B}">
                <ma14:wrappingTextBoxFlag xmlns="" xmlns:ma14="http://schemas.microsoft.com/office/mac/drawingml/2011/main" val="1"/>
              </a:ext>
            </a:extLst>
          </p:spPr>
          <p:txBody>
            <a:bodyPr wrap="square" lIns="3868" tIns="3868" rIns="3868" bIns="3868">
              <a:spAutoFit/>
            </a:bodyPr>
            <a:lstStyle>
              <a:lvl1pPr defTabSz="821531">
                <a:lnSpc>
                  <a:spcPct val="120000"/>
                </a:lnSpc>
                <a:defRPr sz="3000">
                  <a:solidFill>
                    <a:srgbClr val="53585F"/>
                  </a:solidFill>
                  <a:latin typeface="AlibabaPuHuiTi-Regular"/>
                  <a:ea typeface="AlibabaPuHuiTi-Regular"/>
                  <a:cs typeface="AlibabaPuHuiTi-Regular"/>
                  <a:sym typeface="AlibabaPuHuiTi-Regular"/>
                </a:defRPr>
              </a:lvl1pPr>
            </a:lstStyle>
            <a:p>
              <a:pPr algn="ctr"/>
              <a:r>
                <a:rPr lang="zh-CN" altLang="en-US" sz="1334" dirty="0">
                  <a:solidFill>
                    <a:schemeClr val="tx1">
                      <a:lumMod val="85000"/>
                    </a:schemeClr>
                  </a:solidFill>
                  <a:latin typeface="微软雅黑" pitchFamily="34" charset="-122"/>
                  <a:ea typeface="微软雅黑" pitchFamily="34" charset="-122"/>
                </a:rPr>
                <a:t>移动互联</a:t>
              </a:r>
              <a:endParaRPr lang="zh-CN" altLang="zh-CN" sz="1334" dirty="0">
                <a:solidFill>
                  <a:schemeClr val="tx1">
                    <a:lumMod val="85000"/>
                  </a:schemeClr>
                </a:solidFill>
                <a:latin typeface="微软雅黑" pitchFamily="34" charset="-122"/>
                <a:ea typeface="微软雅黑" pitchFamily="34" charset="-122"/>
              </a:endParaRPr>
            </a:p>
          </p:txBody>
        </p:sp>
        <p:pic>
          <p:nvPicPr>
            <p:cNvPr id="7" name="图片 6">
              <a:extLst>
                <a:ext uri="{FF2B5EF4-FFF2-40B4-BE49-F238E27FC236}">
                  <a16:creationId xmlns:a16="http://schemas.microsoft.com/office/drawing/2014/main" id="{73BEB862-8EC6-369D-F58A-87F3201C8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0732" y="740744"/>
              <a:ext cx="876679" cy="545088"/>
            </a:xfrm>
            <a:prstGeom prst="rect">
              <a:avLst/>
            </a:prstGeom>
          </p:spPr>
        </p:pic>
      </p:grpSp>
      <p:grpSp>
        <p:nvGrpSpPr>
          <p:cNvPr id="8" name="组合 7">
            <a:extLst>
              <a:ext uri="{FF2B5EF4-FFF2-40B4-BE49-F238E27FC236}">
                <a16:creationId xmlns:a16="http://schemas.microsoft.com/office/drawing/2014/main" id="{97DA541E-D319-7826-BE52-C90FB0CA7C0A}"/>
              </a:ext>
            </a:extLst>
          </p:cNvPr>
          <p:cNvGrpSpPr/>
          <p:nvPr/>
        </p:nvGrpSpPr>
        <p:grpSpPr>
          <a:xfrm>
            <a:off x="4211162" y="2496953"/>
            <a:ext cx="2184684" cy="1539690"/>
            <a:chOff x="2286338" y="744559"/>
            <a:chExt cx="897569" cy="680007"/>
          </a:xfrm>
        </p:grpSpPr>
        <p:sp>
          <p:nvSpPr>
            <p:cNvPr id="9" name="New Product Release">
              <a:extLst>
                <a:ext uri="{FF2B5EF4-FFF2-40B4-BE49-F238E27FC236}">
                  <a16:creationId xmlns:a16="http://schemas.microsoft.com/office/drawing/2014/main" id="{078EEBF1-76E9-DE80-E027-EB8D68FC9D23}"/>
                </a:ext>
              </a:extLst>
            </p:cNvPr>
            <p:cNvSpPr txBox="1"/>
            <p:nvPr/>
          </p:nvSpPr>
          <p:spPr>
            <a:xfrm>
              <a:off x="2358157" y="1321518"/>
              <a:ext cx="721309" cy="103048"/>
            </a:xfrm>
            <a:prstGeom prst="rect">
              <a:avLst/>
            </a:prstGeom>
            <a:ln w="12700">
              <a:miter lim="400000"/>
            </a:ln>
            <a:extLst>
              <a:ext uri="{C572A759-6A51-4108-AA02-DFA0A04FC94B}">
                <ma14:wrappingTextBoxFlag xmlns="" xmlns:ma14="http://schemas.microsoft.com/office/mac/drawingml/2011/main" val="1"/>
              </a:ext>
            </a:extLst>
          </p:spPr>
          <p:txBody>
            <a:bodyPr wrap="square" lIns="3868" tIns="3868" rIns="3868" bIns="3868">
              <a:spAutoFit/>
            </a:bodyPr>
            <a:lstStyle>
              <a:lvl1pPr defTabSz="821531">
                <a:lnSpc>
                  <a:spcPct val="120000"/>
                </a:lnSpc>
                <a:defRPr sz="3000">
                  <a:solidFill>
                    <a:srgbClr val="53585F"/>
                  </a:solidFill>
                  <a:latin typeface="AlibabaPuHuiTi-Regular"/>
                  <a:ea typeface="AlibabaPuHuiTi-Regular"/>
                  <a:cs typeface="AlibabaPuHuiTi-Regular"/>
                  <a:sym typeface="AlibabaPuHuiTi-Regular"/>
                </a:defRPr>
              </a:lvl1pPr>
            </a:lstStyle>
            <a:p>
              <a:pPr algn="ctr"/>
              <a:r>
                <a:rPr lang="zh-CN" altLang="en-US" sz="1334" dirty="0">
                  <a:solidFill>
                    <a:schemeClr val="tx1">
                      <a:lumMod val="85000"/>
                    </a:schemeClr>
                  </a:solidFill>
                  <a:latin typeface="微软雅黑" pitchFamily="34" charset="-122"/>
                  <a:ea typeface="微软雅黑" pitchFamily="34" charset="-122"/>
                </a:rPr>
                <a:t>数字化</a:t>
              </a:r>
              <a:endParaRPr lang="zh-CN" altLang="zh-CN" sz="1334" dirty="0">
                <a:solidFill>
                  <a:schemeClr val="tx1">
                    <a:lumMod val="85000"/>
                  </a:schemeClr>
                </a:solidFill>
                <a:latin typeface="微软雅黑" pitchFamily="34" charset="-122"/>
                <a:ea typeface="微软雅黑" pitchFamily="34" charset="-122"/>
              </a:endParaRPr>
            </a:p>
          </p:txBody>
        </p:sp>
        <p:pic>
          <p:nvPicPr>
            <p:cNvPr id="10" name="图片 9">
              <a:extLst>
                <a:ext uri="{FF2B5EF4-FFF2-40B4-BE49-F238E27FC236}">
                  <a16:creationId xmlns:a16="http://schemas.microsoft.com/office/drawing/2014/main" id="{5780189B-6975-06F4-8AE3-22F17A563C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338" y="744559"/>
              <a:ext cx="897569" cy="566227"/>
            </a:xfrm>
            <a:prstGeom prst="rect">
              <a:avLst/>
            </a:prstGeom>
          </p:spPr>
        </p:pic>
      </p:grpSp>
      <p:grpSp>
        <p:nvGrpSpPr>
          <p:cNvPr id="11" name="组合 10">
            <a:extLst>
              <a:ext uri="{FF2B5EF4-FFF2-40B4-BE49-F238E27FC236}">
                <a16:creationId xmlns:a16="http://schemas.microsoft.com/office/drawing/2014/main" id="{3CBC5DA2-19B8-2C12-6E89-9F595D72C2CC}"/>
              </a:ext>
            </a:extLst>
          </p:cNvPr>
          <p:cNvGrpSpPr/>
          <p:nvPr/>
        </p:nvGrpSpPr>
        <p:grpSpPr>
          <a:xfrm>
            <a:off x="2428013" y="2496954"/>
            <a:ext cx="1576181" cy="1585030"/>
            <a:chOff x="3434677" y="711422"/>
            <a:chExt cx="911385" cy="715408"/>
          </a:xfrm>
        </p:grpSpPr>
        <p:sp>
          <p:nvSpPr>
            <p:cNvPr id="12" name="New Product Release">
              <a:extLst>
                <a:ext uri="{FF2B5EF4-FFF2-40B4-BE49-F238E27FC236}">
                  <a16:creationId xmlns:a16="http://schemas.microsoft.com/office/drawing/2014/main" id="{49C07BEA-07E6-657F-4246-E94465ED451B}"/>
                </a:ext>
              </a:extLst>
            </p:cNvPr>
            <p:cNvSpPr txBox="1"/>
            <p:nvPr/>
          </p:nvSpPr>
          <p:spPr>
            <a:xfrm>
              <a:off x="3582293" y="1321519"/>
              <a:ext cx="631149" cy="105311"/>
            </a:xfrm>
            <a:prstGeom prst="rect">
              <a:avLst/>
            </a:prstGeom>
            <a:ln w="12700">
              <a:miter lim="400000"/>
            </a:ln>
            <a:extLst>
              <a:ext uri="{C572A759-6A51-4108-AA02-DFA0A04FC94B}">
                <ma14:wrappingTextBoxFlag xmlns="" xmlns:ma14="http://schemas.microsoft.com/office/mac/drawingml/2011/main" val="1"/>
              </a:ext>
            </a:extLst>
          </p:spPr>
          <p:txBody>
            <a:bodyPr wrap="square" lIns="3868" tIns="3868" rIns="3868" bIns="3868">
              <a:spAutoFit/>
            </a:bodyPr>
            <a:lstStyle>
              <a:lvl1pPr defTabSz="821531">
                <a:lnSpc>
                  <a:spcPct val="120000"/>
                </a:lnSpc>
                <a:defRPr sz="3000">
                  <a:solidFill>
                    <a:srgbClr val="53585F"/>
                  </a:solidFill>
                  <a:latin typeface="AlibabaPuHuiTi-Regular"/>
                  <a:ea typeface="AlibabaPuHuiTi-Regular"/>
                  <a:cs typeface="AlibabaPuHuiTi-Regular"/>
                  <a:sym typeface="AlibabaPuHuiTi-Regular"/>
                </a:defRPr>
              </a:lvl1pPr>
            </a:lstStyle>
            <a:p>
              <a:pPr algn="ctr"/>
              <a:r>
                <a:rPr lang="zh-CN" altLang="en-US" sz="1334" dirty="0">
                  <a:solidFill>
                    <a:schemeClr val="tx1">
                      <a:lumMod val="85000"/>
                    </a:schemeClr>
                  </a:solidFill>
                  <a:latin typeface="微软雅黑" pitchFamily="34" charset="-122"/>
                  <a:ea typeface="微软雅黑" pitchFamily="34" charset="-122"/>
                </a:rPr>
                <a:t>智能</a:t>
              </a:r>
              <a:endParaRPr lang="zh-CN" altLang="zh-CN" sz="1334" dirty="0">
                <a:solidFill>
                  <a:schemeClr val="tx1">
                    <a:lumMod val="85000"/>
                  </a:schemeClr>
                </a:solidFill>
                <a:latin typeface="微软雅黑" pitchFamily="34" charset="-122"/>
                <a:ea typeface="微软雅黑" pitchFamily="34" charset="-122"/>
              </a:endParaRPr>
            </a:p>
          </p:txBody>
        </p:sp>
        <p:pic>
          <p:nvPicPr>
            <p:cNvPr id="13" name="图片 12">
              <a:extLst>
                <a:ext uri="{FF2B5EF4-FFF2-40B4-BE49-F238E27FC236}">
                  <a16:creationId xmlns:a16="http://schemas.microsoft.com/office/drawing/2014/main" id="{ACC011B1-EA88-962C-BA44-37F342A50C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34677" y="711422"/>
              <a:ext cx="911385" cy="590508"/>
            </a:xfrm>
            <a:prstGeom prst="rect">
              <a:avLst/>
            </a:prstGeom>
          </p:spPr>
        </p:pic>
      </p:grpSp>
      <p:grpSp>
        <p:nvGrpSpPr>
          <p:cNvPr id="14" name="组合 13">
            <a:extLst>
              <a:ext uri="{FF2B5EF4-FFF2-40B4-BE49-F238E27FC236}">
                <a16:creationId xmlns:a16="http://schemas.microsoft.com/office/drawing/2014/main" id="{B1214641-659C-6060-47B4-DBB5D2211C79}"/>
              </a:ext>
            </a:extLst>
          </p:cNvPr>
          <p:cNvGrpSpPr/>
          <p:nvPr/>
        </p:nvGrpSpPr>
        <p:grpSpPr>
          <a:xfrm>
            <a:off x="6523413" y="2490580"/>
            <a:ext cx="1946018" cy="1541875"/>
            <a:chOff x="5717027" y="711422"/>
            <a:chExt cx="1008112" cy="719106"/>
          </a:xfrm>
        </p:grpSpPr>
        <p:sp>
          <p:nvSpPr>
            <p:cNvPr id="15" name="New Product Release">
              <a:extLst>
                <a:ext uri="{FF2B5EF4-FFF2-40B4-BE49-F238E27FC236}">
                  <a16:creationId xmlns:a16="http://schemas.microsoft.com/office/drawing/2014/main" id="{E6A2186A-8889-35A6-09FE-7A4B5C9F766C}"/>
                </a:ext>
              </a:extLst>
            </p:cNvPr>
            <p:cNvSpPr txBox="1"/>
            <p:nvPr/>
          </p:nvSpPr>
          <p:spPr>
            <a:xfrm>
              <a:off x="5794569" y="1321710"/>
              <a:ext cx="893040" cy="108818"/>
            </a:xfrm>
            <a:prstGeom prst="rect">
              <a:avLst/>
            </a:prstGeom>
            <a:ln w="12700">
              <a:miter lim="400000"/>
            </a:ln>
            <a:extLst>
              <a:ext uri="{C572A759-6A51-4108-AA02-DFA0A04FC94B}">
                <ma14:wrappingTextBoxFlag xmlns="" xmlns:ma14="http://schemas.microsoft.com/office/mac/drawingml/2011/main" val="1"/>
              </a:ext>
            </a:extLst>
          </p:spPr>
          <p:txBody>
            <a:bodyPr wrap="square" lIns="3868" tIns="3868" rIns="3868" bIns="3868">
              <a:spAutoFit/>
            </a:bodyPr>
            <a:lstStyle>
              <a:lvl1pPr defTabSz="821531">
                <a:lnSpc>
                  <a:spcPct val="120000"/>
                </a:lnSpc>
                <a:defRPr sz="3000">
                  <a:solidFill>
                    <a:srgbClr val="53585F"/>
                  </a:solidFill>
                  <a:latin typeface="AlibabaPuHuiTi-Regular"/>
                  <a:ea typeface="AlibabaPuHuiTi-Regular"/>
                  <a:cs typeface="AlibabaPuHuiTi-Regular"/>
                  <a:sym typeface="AlibabaPuHuiTi-Regular"/>
                </a:defRPr>
              </a:lvl1pPr>
            </a:lstStyle>
            <a:p>
              <a:pPr algn="ctr"/>
              <a:r>
                <a:rPr lang="zh-CN" altLang="en-US" sz="1334" dirty="0">
                  <a:solidFill>
                    <a:schemeClr val="tx1">
                      <a:lumMod val="85000"/>
                    </a:schemeClr>
                  </a:solidFill>
                  <a:latin typeface="微软雅黑" pitchFamily="34" charset="-122"/>
                  <a:ea typeface="微软雅黑" pitchFamily="34" charset="-122"/>
                </a:rPr>
                <a:t>软件定义一切</a:t>
              </a:r>
              <a:endParaRPr lang="zh-CN" altLang="zh-CN" sz="1334" dirty="0">
                <a:solidFill>
                  <a:schemeClr val="tx1">
                    <a:lumMod val="85000"/>
                  </a:schemeClr>
                </a:solidFill>
                <a:latin typeface="微软雅黑" pitchFamily="34" charset="-122"/>
                <a:ea typeface="微软雅黑" pitchFamily="34" charset="-122"/>
              </a:endParaRPr>
            </a:p>
          </p:txBody>
        </p:sp>
        <p:pic>
          <p:nvPicPr>
            <p:cNvPr id="16" name="图片 15">
              <a:extLst>
                <a:ext uri="{FF2B5EF4-FFF2-40B4-BE49-F238E27FC236}">
                  <a16:creationId xmlns:a16="http://schemas.microsoft.com/office/drawing/2014/main" id="{06B55799-8DB7-50E3-0824-E5D440CFA39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17027" y="711422"/>
              <a:ext cx="1008112" cy="599364"/>
            </a:xfrm>
            <a:prstGeom prst="rect">
              <a:avLst/>
            </a:prstGeom>
          </p:spPr>
        </p:pic>
      </p:grpSp>
    </p:spTree>
    <p:extLst>
      <p:ext uri="{BB962C8B-B14F-4D97-AF65-F5344CB8AC3E}">
        <p14:creationId xmlns:p14="http://schemas.microsoft.com/office/powerpoint/2010/main" val="23170058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12BA5A-35A4-61AA-E129-9D7876F0571C}"/>
              </a:ext>
            </a:extLst>
          </p:cNvPr>
          <p:cNvSpPr>
            <a:spLocks noGrp="1"/>
          </p:cNvSpPr>
          <p:nvPr>
            <p:ph type="title"/>
          </p:nvPr>
        </p:nvSpPr>
        <p:spPr/>
        <p:txBody>
          <a:bodyPr/>
          <a:lstStyle/>
          <a:p>
            <a:r>
              <a:rPr lang="en-US" altLang="zh-CN" kern="0" dirty="0">
                <a:effectLst/>
                <a:latin typeface="方正准圆简体"/>
                <a:cs typeface="宋体" panose="02010600030101010101" pitchFamily="2" charset="-122"/>
              </a:rPr>
              <a:t>MBT</a:t>
            </a:r>
            <a:r>
              <a:rPr lang="zh-CN" altLang="zh-CN" kern="0" dirty="0">
                <a:effectLst/>
                <a:ea typeface="方正准圆简体"/>
                <a:cs typeface="宋体" panose="02010600030101010101" pitchFamily="2" charset="-122"/>
              </a:rPr>
              <a:t>的</a:t>
            </a:r>
            <a:r>
              <a:rPr lang="zh-CN" altLang="en-US" kern="0" dirty="0">
                <a:effectLst/>
                <a:ea typeface="方正准圆简体"/>
                <a:cs typeface="宋体" panose="02010600030101010101" pitchFamily="2" charset="-122"/>
              </a:rPr>
              <a:t>应用</a:t>
            </a:r>
            <a:r>
              <a:rPr lang="zh-CN" altLang="zh-CN" kern="0" dirty="0">
                <a:effectLst/>
                <a:ea typeface="方正准圆简体"/>
                <a:cs typeface="宋体" panose="02010600030101010101" pitchFamily="2" charset="-122"/>
              </a:rPr>
              <a:t>前景</a:t>
            </a:r>
            <a:r>
              <a:rPr lang="zh-CN" altLang="zh-CN" dirty="0">
                <a:effectLst/>
              </a:rPr>
              <a:t> </a:t>
            </a:r>
            <a:endParaRPr kumimoji="1" lang="zh-CN" altLang="en-US" dirty="0"/>
          </a:p>
        </p:txBody>
      </p:sp>
      <p:sp>
        <p:nvSpPr>
          <p:cNvPr id="5" name="文本框 4">
            <a:extLst>
              <a:ext uri="{FF2B5EF4-FFF2-40B4-BE49-F238E27FC236}">
                <a16:creationId xmlns:a16="http://schemas.microsoft.com/office/drawing/2014/main" id="{7CCDCB37-482C-5DA9-FE48-F6F437E6A771}"/>
              </a:ext>
            </a:extLst>
          </p:cNvPr>
          <p:cNvSpPr txBox="1"/>
          <p:nvPr/>
        </p:nvSpPr>
        <p:spPr>
          <a:xfrm>
            <a:off x="628650" y="1301359"/>
            <a:ext cx="7699804" cy="2807885"/>
          </a:xfrm>
          <a:prstGeom prst="rect">
            <a:avLst/>
          </a:prstGeom>
          <a:noFill/>
        </p:spPr>
        <p:txBody>
          <a:bodyPr wrap="square">
            <a:spAutoFit/>
          </a:bodyPr>
          <a:lstStyle/>
          <a:p>
            <a:pPr marL="342900" indent="-342900">
              <a:lnSpc>
                <a:spcPct val="150000"/>
              </a:lnSpc>
              <a:buFont typeface="+mj-ea"/>
              <a:buAutoNum type="circleNumDbPlain"/>
            </a:pPr>
            <a:r>
              <a:rPr lang="zh-CN" altLang="zh-CN" sz="2000" dirty="0">
                <a:solidFill>
                  <a:srgbClr val="000000"/>
                </a:solidFill>
                <a:effectLst/>
                <a:latin typeface="Microsoft YaHei" panose="020B0503020204020204" pitchFamily="34" charset="-122"/>
                <a:ea typeface="Microsoft YaHei" panose="020B0503020204020204" pitchFamily="34" charset="-122"/>
                <a:cs typeface="宋体" panose="02010600030101010101" pitchFamily="2" charset="-122"/>
              </a:rPr>
              <a:t>通过使用</a:t>
            </a:r>
            <a:r>
              <a:rPr lang="en-US" altLang="zh-CN" sz="2000" dirty="0">
                <a:solidFill>
                  <a:srgbClr val="000000"/>
                </a:solidFill>
                <a:effectLst/>
                <a:latin typeface="Microsoft YaHei" panose="020B0503020204020204" pitchFamily="34" charset="-122"/>
                <a:ea typeface="Microsoft YaHei" panose="020B0503020204020204" pitchFamily="34" charset="-122"/>
                <a:cs typeface="宋体" panose="02010600030101010101" pitchFamily="2" charset="-122"/>
              </a:rPr>
              <a:t>MBT</a:t>
            </a:r>
            <a:r>
              <a:rPr lang="zh-CN" altLang="zh-CN" sz="2000" dirty="0">
                <a:solidFill>
                  <a:srgbClr val="000000"/>
                </a:solidFill>
                <a:effectLst/>
                <a:latin typeface="Microsoft YaHei" panose="020B0503020204020204" pitchFamily="34" charset="-122"/>
                <a:ea typeface="Microsoft YaHei" panose="020B0503020204020204" pitchFamily="34" charset="-122"/>
                <a:cs typeface="宋体" panose="02010600030101010101" pitchFamily="2" charset="-122"/>
              </a:rPr>
              <a:t>工具会让这个建模过程更加规范和可视化，增加了模型的可读性和重用性。</a:t>
            </a:r>
            <a:endParaRPr lang="zh-CN" altLang="zh-CN" sz="2000" dirty="0">
              <a:effectLst/>
              <a:latin typeface="Microsoft YaHei" panose="020B0503020204020204" pitchFamily="34" charset="-122"/>
              <a:ea typeface="Microsoft YaHei" panose="020B0503020204020204" pitchFamily="34" charset="-122"/>
              <a:cs typeface="宋体" panose="02010600030101010101" pitchFamily="2" charset="-122"/>
            </a:endParaRPr>
          </a:p>
          <a:p>
            <a:pPr marL="342900" indent="-342900">
              <a:lnSpc>
                <a:spcPct val="150000"/>
              </a:lnSpc>
              <a:buFont typeface="+mj-ea"/>
              <a:buAutoNum type="circleNumDbPlain"/>
            </a:pPr>
            <a:r>
              <a:rPr lang="zh-CN" altLang="zh-CN" sz="2000" kern="0" dirty="0">
                <a:solidFill>
                  <a:srgbClr val="000000"/>
                </a:solidFill>
                <a:effectLst/>
                <a:latin typeface="Microsoft YaHei" panose="020B0503020204020204" pitchFamily="34" charset="-122"/>
                <a:ea typeface="Microsoft YaHei" panose="020B0503020204020204" pitchFamily="34" charset="-122"/>
                <a:cs typeface="宋体" panose="02010600030101010101" pitchFamily="2" charset="-122"/>
              </a:rPr>
              <a:t>在敏捷开发中采用</a:t>
            </a:r>
            <a:r>
              <a:rPr lang="en-US" altLang="zh-CN" sz="2000" kern="0" dirty="0">
                <a:solidFill>
                  <a:srgbClr val="000000"/>
                </a:solidFill>
                <a:effectLst/>
                <a:latin typeface="Microsoft YaHei" panose="020B0503020204020204" pitchFamily="34" charset="-122"/>
                <a:ea typeface="Microsoft YaHei" panose="020B0503020204020204" pitchFamily="34" charset="-122"/>
                <a:cs typeface="宋体" panose="02010600030101010101" pitchFamily="2" charset="-122"/>
              </a:rPr>
              <a:t>MBT</a:t>
            </a:r>
            <a:r>
              <a:rPr lang="zh-CN" altLang="zh-CN" sz="2000" kern="0" dirty="0">
                <a:solidFill>
                  <a:srgbClr val="000000"/>
                </a:solidFill>
                <a:effectLst/>
                <a:latin typeface="Microsoft YaHei" panose="020B0503020204020204" pitchFamily="34" charset="-122"/>
                <a:ea typeface="Microsoft YaHei" panose="020B0503020204020204" pitchFamily="34" charset="-122"/>
                <a:cs typeface="宋体" panose="02010600030101010101" pitchFamily="2" charset="-122"/>
              </a:rPr>
              <a:t>可以促进持续交付，有效的应对敏捷测试中的风险</a:t>
            </a:r>
            <a:r>
              <a:rPr lang="zh-CN" altLang="zh-CN" sz="2000" dirty="0">
                <a:effectLst/>
                <a:latin typeface="Microsoft YaHei" panose="020B0503020204020204" pitchFamily="34" charset="-122"/>
                <a:ea typeface="Microsoft YaHei" panose="020B0503020204020204" pitchFamily="34" charset="-122"/>
              </a:rPr>
              <a:t> </a:t>
            </a:r>
            <a:endParaRPr lang="en-US" altLang="zh-CN" sz="2000" dirty="0">
              <a:effectLst/>
              <a:latin typeface="Microsoft YaHei" panose="020B0503020204020204" pitchFamily="34" charset="-122"/>
              <a:ea typeface="Microsoft YaHei" panose="020B0503020204020204" pitchFamily="34" charset="-122"/>
            </a:endParaRPr>
          </a:p>
          <a:p>
            <a:pPr marL="342900" indent="-342900">
              <a:lnSpc>
                <a:spcPct val="150000"/>
              </a:lnSpc>
              <a:buFont typeface="+mj-ea"/>
              <a:buAutoNum type="circleNumDbPlain"/>
            </a:pPr>
            <a:r>
              <a:rPr lang="zh-CN" altLang="zh-CN" sz="2000" kern="0" dirty="0">
                <a:solidFill>
                  <a:srgbClr val="000000"/>
                </a:solidFill>
                <a:effectLst/>
                <a:latin typeface="Microsoft YaHei" panose="020B0503020204020204" pitchFamily="34" charset="-122"/>
                <a:ea typeface="Microsoft YaHei" panose="020B0503020204020204" pitchFamily="34" charset="-122"/>
                <a:cs typeface="宋体" panose="02010600030101010101" pitchFamily="2" charset="-122"/>
              </a:rPr>
              <a:t>将</a:t>
            </a:r>
            <a:r>
              <a:rPr lang="en-US" altLang="zh-CN" sz="2000" kern="0" dirty="0">
                <a:solidFill>
                  <a:srgbClr val="000000"/>
                </a:solidFill>
                <a:effectLst/>
                <a:latin typeface="Microsoft YaHei" panose="020B0503020204020204" pitchFamily="34" charset="-122"/>
                <a:ea typeface="Microsoft YaHei" panose="020B0503020204020204" pitchFamily="34" charset="-122"/>
                <a:cs typeface="宋体" panose="02010600030101010101" pitchFamily="2" charset="-122"/>
              </a:rPr>
              <a:t>AI</a:t>
            </a:r>
            <a:r>
              <a:rPr lang="zh-CN" altLang="zh-CN" sz="2000" kern="0" dirty="0">
                <a:solidFill>
                  <a:srgbClr val="000000"/>
                </a:solidFill>
                <a:effectLst/>
                <a:latin typeface="Microsoft YaHei" panose="020B0503020204020204" pitchFamily="34" charset="-122"/>
                <a:ea typeface="Microsoft YaHei" panose="020B0503020204020204" pitchFamily="34" charset="-122"/>
                <a:cs typeface="宋体" panose="02010600030101010101" pitchFamily="2" charset="-122"/>
              </a:rPr>
              <a:t>技术和</a:t>
            </a:r>
            <a:r>
              <a:rPr lang="en-US" altLang="zh-CN" sz="2000" kern="0" dirty="0">
                <a:solidFill>
                  <a:srgbClr val="000000"/>
                </a:solidFill>
                <a:effectLst/>
                <a:latin typeface="Microsoft YaHei" panose="020B0503020204020204" pitchFamily="34" charset="-122"/>
                <a:ea typeface="Microsoft YaHei" panose="020B0503020204020204" pitchFamily="34" charset="-122"/>
                <a:cs typeface="宋体" panose="02010600030101010101" pitchFamily="2" charset="-122"/>
              </a:rPr>
              <a:t>MBT</a:t>
            </a:r>
            <a:r>
              <a:rPr lang="zh-CN" altLang="zh-CN" sz="2000" kern="0" dirty="0">
                <a:solidFill>
                  <a:srgbClr val="000000"/>
                </a:solidFill>
                <a:effectLst/>
                <a:latin typeface="Microsoft YaHei" panose="020B0503020204020204" pitchFamily="34" charset="-122"/>
                <a:ea typeface="Microsoft YaHei" panose="020B0503020204020204" pitchFamily="34" charset="-122"/>
                <a:cs typeface="宋体" panose="02010600030101010101" pitchFamily="2" charset="-122"/>
              </a:rPr>
              <a:t>结合会更强大，使用</a:t>
            </a:r>
            <a:r>
              <a:rPr lang="en-US" altLang="zh-CN" sz="2000" kern="0" dirty="0">
                <a:solidFill>
                  <a:srgbClr val="000000"/>
                </a:solidFill>
                <a:effectLst/>
                <a:latin typeface="Microsoft YaHei" panose="020B0503020204020204" pitchFamily="34" charset="-122"/>
                <a:ea typeface="Microsoft YaHei" panose="020B0503020204020204" pitchFamily="34" charset="-122"/>
                <a:cs typeface="宋体" panose="02010600030101010101" pitchFamily="2" charset="-122"/>
              </a:rPr>
              <a:t>AI</a:t>
            </a:r>
            <a:r>
              <a:rPr lang="zh-CN" altLang="zh-CN" sz="2000" kern="0" dirty="0">
                <a:solidFill>
                  <a:srgbClr val="000000"/>
                </a:solidFill>
                <a:effectLst/>
                <a:latin typeface="Microsoft YaHei" panose="020B0503020204020204" pitchFamily="34" charset="-122"/>
                <a:ea typeface="Microsoft YaHei" panose="020B0503020204020204" pitchFamily="34" charset="-122"/>
                <a:cs typeface="宋体" panose="02010600030101010101" pitchFamily="2" charset="-122"/>
              </a:rPr>
              <a:t>技术创建训练测试模型，利用算法为不同的测试覆盖率基于风险推荐测试路径</a:t>
            </a:r>
            <a:r>
              <a:rPr lang="zh-CN" altLang="zh-CN" sz="2000" dirty="0">
                <a:effectLst/>
                <a:latin typeface="Microsoft YaHei" panose="020B0503020204020204" pitchFamily="34" charset="-122"/>
                <a:ea typeface="Microsoft YaHei" panose="020B0503020204020204" pitchFamily="34" charset="-122"/>
              </a:rPr>
              <a:t> </a:t>
            </a:r>
            <a:endParaRPr lang="zh-CN" alt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87737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87C25-DF3B-D035-E0C9-19DE2B1D8032}"/>
              </a:ext>
            </a:extLst>
          </p:cNvPr>
          <p:cNvSpPr>
            <a:spLocks noGrp="1"/>
          </p:cNvSpPr>
          <p:nvPr>
            <p:ph type="title"/>
          </p:nvPr>
        </p:nvSpPr>
        <p:spPr/>
        <p:txBody>
          <a:bodyPr/>
          <a:lstStyle/>
          <a:p>
            <a:r>
              <a:rPr kumimoji="1" lang="zh-CN" altLang="en-US" dirty="0"/>
              <a:t>示例：模型检测</a:t>
            </a:r>
            <a:r>
              <a:rPr lang="zh-CN" altLang="en-US" dirty="0">
                <a:latin typeface="微软雅黑" panose="020B0503020204020204" pitchFamily="34" charset="-122"/>
                <a:ea typeface="微软雅黑" panose="020B0503020204020204" pitchFamily="34" charset="-122"/>
              </a:rPr>
              <a:t>工具</a:t>
            </a:r>
            <a:endParaRPr kumimoji="1" lang="zh-CN" altLang="en-US" dirty="0"/>
          </a:p>
        </p:txBody>
      </p:sp>
      <p:sp>
        <p:nvSpPr>
          <p:cNvPr id="4" name="矩形 3">
            <a:extLst>
              <a:ext uri="{FF2B5EF4-FFF2-40B4-BE49-F238E27FC236}">
                <a16:creationId xmlns:a16="http://schemas.microsoft.com/office/drawing/2014/main" id="{A92C13AE-F6F6-8B6C-9353-AB23C70519AC}"/>
              </a:ext>
            </a:extLst>
          </p:cNvPr>
          <p:cNvSpPr/>
          <p:nvPr/>
        </p:nvSpPr>
        <p:spPr>
          <a:xfrm>
            <a:off x="433743" y="850996"/>
            <a:ext cx="8425122" cy="3923446"/>
          </a:xfrm>
          <a:prstGeom prst="rect">
            <a:avLst/>
          </a:prstGeom>
        </p:spPr>
        <p:txBody>
          <a:bodyPr wrap="square">
            <a:spAutoFit/>
          </a:bodyPr>
          <a:lstStyle/>
          <a:p>
            <a:pPr marL="308610" indent="-308610">
              <a:lnSpc>
                <a:spcPct val="140000"/>
              </a:lnSpc>
              <a:buFont typeface="Wingdings" charset="2"/>
              <a:buAutoNum type="circleNumWdBlackPlain"/>
            </a:pPr>
            <a:r>
              <a:rPr lang="en-US" altLang="zh-CN" dirty="0">
                <a:latin typeface="Arial" panose="020B0604020202020204" pitchFamily="34" charset="0"/>
                <a:ea typeface="KaiTi" panose="02010609060101010101" pitchFamily="49" charset="-122"/>
                <a:cs typeface="Arial" panose="020B0604020202020204" pitchFamily="34" charset="0"/>
              </a:rPr>
              <a:t>LTL</a:t>
            </a:r>
            <a:r>
              <a:rPr lang="zh-CN" altLang="en-US" dirty="0">
                <a:latin typeface="Arial" panose="020B0604020202020204" pitchFamily="34" charset="0"/>
                <a:ea typeface="KaiTi" panose="02010609060101010101" pitchFamily="49" charset="-122"/>
                <a:cs typeface="Arial" panose="020B0604020202020204" pitchFamily="34" charset="0"/>
              </a:rPr>
              <a:t>模型检测工具 </a:t>
            </a:r>
            <a:r>
              <a:rPr lang="en-US" altLang="zh-CN" dirty="0">
                <a:latin typeface="Arial" panose="020B0604020202020204" pitchFamily="34" charset="0"/>
                <a:ea typeface="KaiTi" panose="02010609060101010101" pitchFamily="49" charset="-122"/>
                <a:cs typeface="Arial" panose="020B0604020202020204" pitchFamily="34" charset="0"/>
              </a:rPr>
              <a:t>SPIN</a:t>
            </a:r>
            <a:r>
              <a:rPr lang="zh-CN" altLang="en-US" dirty="0">
                <a:latin typeface="Arial" panose="020B0604020202020204" pitchFamily="34" charset="0"/>
                <a:ea typeface="KaiTi" panose="02010609060101010101" pitchFamily="49" charset="-122"/>
                <a:cs typeface="Arial" panose="020B0604020202020204" pitchFamily="34" charset="0"/>
              </a:rPr>
              <a:t>（</a:t>
            </a:r>
            <a:r>
              <a:rPr lang="en-US" altLang="zh-CN" dirty="0">
                <a:latin typeface="Arial" panose="020B0604020202020204" pitchFamily="34" charset="0"/>
                <a:ea typeface="KaiTi" panose="02010609060101010101" pitchFamily="49" charset="-122"/>
                <a:cs typeface="Arial" panose="020B0604020202020204" pitchFamily="34" charset="0"/>
              </a:rPr>
              <a:t>Simple </a:t>
            </a:r>
            <a:r>
              <a:rPr lang="en-US" altLang="zh-CN" dirty="0" err="1">
                <a:latin typeface="Arial" panose="020B0604020202020204" pitchFamily="34" charset="0"/>
                <a:ea typeface="KaiTi" panose="02010609060101010101" pitchFamily="49" charset="-122"/>
                <a:cs typeface="Arial" panose="020B0604020202020204" pitchFamily="34" charset="0"/>
              </a:rPr>
              <a:t>Promela</a:t>
            </a:r>
            <a:r>
              <a:rPr lang="en-US" altLang="zh-CN" dirty="0">
                <a:latin typeface="Arial" panose="020B0604020202020204" pitchFamily="34" charset="0"/>
                <a:ea typeface="KaiTi" panose="02010609060101010101" pitchFamily="49" charset="-122"/>
                <a:cs typeface="Arial" panose="020B0604020202020204" pitchFamily="34" charset="0"/>
              </a:rPr>
              <a:t> Interpreter</a:t>
            </a:r>
            <a:r>
              <a:rPr lang="zh-CN" altLang="en-US" dirty="0">
                <a:latin typeface="Arial" panose="020B0604020202020204" pitchFamily="34" charset="0"/>
                <a:ea typeface="KaiTi" panose="02010609060101010101" pitchFamily="49" charset="-122"/>
                <a:cs typeface="Arial" panose="020B0604020202020204" pitchFamily="34" charset="0"/>
              </a:rPr>
              <a:t>）对并发系统进行建模并检测一个有限状态系统是否满足</a:t>
            </a:r>
            <a:r>
              <a:rPr lang="en-US" altLang="zh-CN" dirty="0">
                <a:latin typeface="Arial" panose="020B0604020202020204" pitchFamily="34" charset="0"/>
                <a:ea typeface="KaiTi" panose="02010609060101010101" pitchFamily="49" charset="-122"/>
                <a:cs typeface="Arial" panose="020B0604020202020204" pitchFamily="34" charset="0"/>
              </a:rPr>
              <a:t>PLTL</a:t>
            </a:r>
            <a:endParaRPr lang="zh-CN" altLang="en-US" dirty="0">
              <a:latin typeface="Arial" panose="020B0604020202020204" pitchFamily="34" charset="0"/>
              <a:ea typeface="KaiTi" panose="02010609060101010101" pitchFamily="49" charset="-122"/>
              <a:cs typeface="Arial" panose="020B0604020202020204" pitchFamily="34" charset="0"/>
            </a:endParaRPr>
          </a:p>
          <a:p>
            <a:pPr marL="308610" indent="-308610">
              <a:lnSpc>
                <a:spcPct val="140000"/>
              </a:lnSpc>
              <a:buFont typeface="Wingdings" charset="2"/>
              <a:buAutoNum type="circleNumWdBlackPlain"/>
            </a:pPr>
            <a:r>
              <a:rPr lang="en-US" altLang="zh-CN" dirty="0">
                <a:latin typeface="Arial" panose="020B0604020202020204" pitchFamily="34" charset="0"/>
                <a:ea typeface="KaiTi" panose="02010609060101010101" pitchFamily="49" charset="-122"/>
                <a:cs typeface="Arial" panose="020B0604020202020204" pitchFamily="34" charset="0"/>
              </a:rPr>
              <a:t>CTL</a:t>
            </a:r>
            <a:r>
              <a:rPr lang="zh-CN" altLang="en-US" dirty="0">
                <a:latin typeface="Arial" panose="020B0604020202020204" pitchFamily="34" charset="0"/>
                <a:ea typeface="KaiTi" panose="02010609060101010101" pitchFamily="49" charset="-122"/>
                <a:cs typeface="Arial" panose="020B0604020202020204" pitchFamily="34" charset="0"/>
              </a:rPr>
              <a:t>模型检测工具</a:t>
            </a:r>
            <a:r>
              <a:rPr lang="en-US" altLang="zh-CN" dirty="0">
                <a:latin typeface="Arial" panose="020B0604020202020204" pitchFamily="34" charset="0"/>
                <a:ea typeface="KaiTi" panose="02010609060101010101" pitchFamily="49" charset="-122"/>
                <a:cs typeface="Arial" panose="020B0604020202020204" pitchFamily="34" charset="0"/>
              </a:rPr>
              <a:t>SMV</a:t>
            </a:r>
            <a:r>
              <a:rPr lang="zh-CN" altLang="en-US" sz="1400" dirty="0">
                <a:solidFill>
                  <a:schemeClr val="tx1">
                    <a:lumMod val="50000"/>
                    <a:lumOff val="50000"/>
                  </a:schemeClr>
                </a:solidFill>
                <a:latin typeface="Arial" panose="020B0604020202020204" pitchFamily="34" charset="0"/>
                <a:ea typeface="KaiTi" panose="02010609060101010101" pitchFamily="49" charset="-122"/>
                <a:cs typeface="Arial" panose="020B0604020202020204" pitchFamily="34" charset="0"/>
              </a:rPr>
              <a:t>（</a:t>
            </a:r>
            <a:r>
              <a:rPr lang="en-US" altLang="zh-CN" sz="1400" dirty="0">
                <a:solidFill>
                  <a:schemeClr val="tx1">
                    <a:lumMod val="50000"/>
                    <a:lumOff val="50000"/>
                  </a:schemeClr>
                </a:solidFill>
                <a:latin typeface="Arial" panose="020B0604020202020204" pitchFamily="34" charset="0"/>
                <a:ea typeface="KaiTi" panose="02010609060101010101" pitchFamily="49" charset="-122"/>
                <a:cs typeface="Arial" panose="020B0604020202020204" pitchFamily="34" charset="0"/>
              </a:rPr>
              <a:t>CMU</a:t>
            </a:r>
            <a:r>
              <a:rPr lang="zh-CN" altLang="en-US" sz="1400" dirty="0">
                <a:solidFill>
                  <a:schemeClr val="tx1">
                    <a:lumMod val="50000"/>
                    <a:lumOff val="50000"/>
                  </a:schemeClr>
                </a:solidFill>
                <a:latin typeface="Arial" panose="020B0604020202020204" pitchFamily="34" charset="0"/>
                <a:ea typeface="KaiTi" panose="02010609060101010101" pitchFamily="49" charset="-122"/>
                <a:cs typeface="Arial" panose="020B0604020202020204" pitchFamily="34" charset="0"/>
              </a:rPr>
              <a:t>）</a:t>
            </a:r>
            <a:r>
              <a:rPr lang="zh-CN" altLang="en-US" dirty="0">
                <a:latin typeface="Arial" panose="020B0604020202020204" pitchFamily="34" charset="0"/>
                <a:ea typeface="KaiTi" panose="02010609060101010101" pitchFamily="49" charset="-122"/>
                <a:cs typeface="Arial" panose="020B0604020202020204" pitchFamily="34" charset="0"/>
              </a:rPr>
              <a:t>采用二叉图表示状态转换关系，以计算不动点的方法检测状态的可达性及其所满足的性质</a:t>
            </a:r>
          </a:p>
          <a:p>
            <a:pPr marL="308610" indent="-308610">
              <a:lnSpc>
                <a:spcPct val="140000"/>
              </a:lnSpc>
              <a:buFont typeface="Wingdings" charset="2"/>
              <a:buAutoNum type="circleNumWdBlackPlain"/>
            </a:pPr>
            <a:r>
              <a:rPr lang="en-US" altLang="zh-TW" dirty="0">
                <a:latin typeface="Arial" panose="020B0604020202020204" pitchFamily="34" charset="0"/>
                <a:ea typeface="KaiTi" panose="02010609060101010101" pitchFamily="49" charset="-122"/>
                <a:cs typeface="Arial" panose="020B0604020202020204" pitchFamily="34" charset="0"/>
              </a:rPr>
              <a:t>mu-</a:t>
            </a:r>
            <a:r>
              <a:rPr lang="zh-TW" altLang="en-US" dirty="0">
                <a:latin typeface="Arial" panose="020B0604020202020204" pitchFamily="34" charset="0"/>
                <a:ea typeface="KaiTi" panose="02010609060101010101" pitchFamily="49" charset="-122"/>
                <a:cs typeface="Arial" panose="020B0604020202020204" pitchFamily="34" charset="0"/>
              </a:rPr>
              <a:t>演算工具</a:t>
            </a:r>
            <a:r>
              <a:rPr lang="en-US" altLang="zh-TW" dirty="0">
                <a:latin typeface="Arial" panose="020B0604020202020204" pitchFamily="34" charset="0"/>
                <a:ea typeface="KaiTi" panose="02010609060101010101" pitchFamily="49" charset="-122"/>
                <a:cs typeface="Arial" panose="020B0604020202020204" pitchFamily="34" charset="0"/>
              </a:rPr>
              <a:t>CWB</a:t>
            </a:r>
            <a:r>
              <a:rPr lang="zh-TW" altLang="en-US" sz="1400" dirty="0">
                <a:solidFill>
                  <a:schemeClr val="tx1">
                    <a:lumMod val="50000"/>
                    <a:lumOff val="50000"/>
                  </a:schemeClr>
                </a:solidFill>
                <a:latin typeface="Arial" panose="020B0604020202020204" pitchFamily="34" charset="0"/>
                <a:ea typeface="KaiTi" panose="02010609060101010101" pitchFamily="49" charset="-122"/>
                <a:cs typeface="Arial" panose="020B0604020202020204" pitchFamily="34" charset="0"/>
              </a:rPr>
              <a:t>（爱丁堡大学及美国北卡大学）</a:t>
            </a:r>
            <a:r>
              <a:rPr lang="zh-TW" altLang="en-US" dirty="0">
                <a:latin typeface="Arial" panose="020B0604020202020204" pitchFamily="34" charset="0"/>
                <a:ea typeface="KaiTi" panose="02010609060101010101" pitchFamily="49" charset="-122"/>
                <a:cs typeface="Arial" panose="020B0604020202020204" pitchFamily="34" charset="0"/>
              </a:rPr>
              <a:t>用于检测系统间的等价关系、</a:t>
            </a:r>
            <a:r>
              <a:rPr lang="en-US" altLang="zh-TW" dirty="0">
                <a:latin typeface="Arial" panose="020B0604020202020204" pitchFamily="34" charset="0"/>
                <a:ea typeface="KaiTi" panose="02010609060101010101" pitchFamily="49" charset="-122"/>
                <a:cs typeface="Arial" panose="020B0604020202020204" pitchFamily="34" charset="0"/>
              </a:rPr>
              <a:t>PRE-ORDER</a:t>
            </a:r>
            <a:r>
              <a:rPr lang="zh-TW" altLang="en-US" dirty="0">
                <a:latin typeface="Arial" panose="020B0604020202020204" pitchFamily="34" charset="0"/>
                <a:ea typeface="KaiTi" panose="02010609060101010101" pitchFamily="49" charset="-122"/>
                <a:cs typeface="Arial" panose="020B0604020202020204" pitchFamily="34" charset="0"/>
              </a:rPr>
              <a:t>关系及系统是否满足</a:t>
            </a:r>
            <a:r>
              <a:rPr lang="en-US" altLang="zh-TW" dirty="0">
                <a:latin typeface="Arial" panose="020B0604020202020204" pitchFamily="34" charset="0"/>
                <a:ea typeface="KaiTi" panose="02010609060101010101" pitchFamily="49" charset="-122"/>
                <a:cs typeface="Arial" panose="020B0604020202020204" pitchFamily="34" charset="0"/>
              </a:rPr>
              <a:t>mu</a:t>
            </a:r>
            <a:r>
              <a:rPr lang="zh-TW" altLang="en-US" dirty="0">
                <a:latin typeface="Arial" panose="020B0604020202020204" pitchFamily="34" charset="0"/>
                <a:ea typeface="KaiTi" panose="02010609060101010101" pitchFamily="49" charset="-122"/>
                <a:cs typeface="Arial" panose="020B0604020202020204" pitchFamily="34" charset="0"/>
              </a:rPr>
              <a:t>演算公式</a:t>
            </a:r>
          </a:p>
          <a:p>
            <a:pPr marL="308610" indent="-308610">
              <a:lnSpc>
                <a:spcPct val="140000"/>
              </a:lnSpc>
              <a:buFont typeface="Wingdings" charset="2"/>
              <a:buAutoNum type="circleNumWdBlackPlain"/>
            </a:pPr>
            <a:r>
              <a:rPr lang="en-US" altLang="zh-TW" dirty="0" err="1">
                <a:latin typeface="Arial" panose="020B0604020202020204" pitchFamily="34" charset="0"/>
                <a:ea typeface="KaiTi" panose="02010609060101010101" pitchFamily="49" charset="-122"/>
                <a:cs typeface="Arial" panose="020B0604020202020204" pitchFamily="34" charset="0"/>
              </a:rPr>
              <a:t>NuSMV</a:t>
            </a:r>
            <a:r>
              <a:rPr lang="zh-TW" altLang="en-US" dirty="0">
                <a:latin typeface="Arial" panose="020B0604020202020204" pitchFamily="34" charset="0"/>
                <a:ea typeface="KaiTi" panose="02010609060101010101" pitchFamily="49" charset="-122"/>
                <a:cs typeface="Arial" panose="020B0604020202020204" pitchFamily="34" charset="0"/>
              </a:rPr>
              <a:t>：符号模型检测器（</a:t>
            </a:r>
            <a:r>
              <a:rPr lang="en-US" altLang="zh-TW" dirty="0">
                <a:latin typeface="Arial" panose="020B0604020202020204" pitchFamily="34" charset="0"/>
                <a:ea typeface="KaiTi" panose="02010609060101010101" pitchFamily="49" charset="-122"/>
                <a:cs typeface="Arial" panose="020B0604020202020204" pitchFamily="34" charset="0"/>
              </a:rPr>
              <a:t>SMC</a:t>
            </a:r>
            <a:r>
              <a:rPr lang="zh-TW" altLang="en-US" dirty="0">
                <a:latin typeface="Arial" panose="020B0604020202020204" pitchFamily="34" charset="0"/>
                <a:ea typeface="KaiTi" panose="02010609060101010101" pitchFamily="49" charset="-122"/>
                <a:cs typeface="Arial" panose="020B0604020202020204" pitchFamily="34" charset="0"/>
              </a:rPr>
              <a:t>），基于</a:t>
            </a:r>
            <a:r>
              <a:rPr lang="en-US" altLang="zh-TW" dirty="0">
                <a:latin typeface="Arial" panose="020B0604020202020204" pitchFamily="34" charset="0"/>
                <a:ea typeface="KaiTi" panose="02010609060101010101" pitchFamily="49" charset="-122"/>
                <a:cs typeface="Arial" panose="020B0604020202020204" pitchFamily="34" charset="0"/>
              </a:rPr>
              <a:t>BDD</a:t>
            </a:r>
            <a:r>
              <a:rPr lang="zh-TW" altLang="en-US" dirty="0">
                <a:latin typeface="Arial" panose="020B0604020202020204" pitchFamily="34" charset="0"/>
                <a:ea typeface="KaiTi" panose="02010609060101010101" pitchFamily="49" charset="-122"/>
                <a:cs typeface="Arial" panose="020B0604020202020204" pitchFamily="34" charset="0"/>
              </a:rPr>
              <a:t>和</a:t>
            </a:r>
            <a:r>
              <a:rPr lang="en-US" altLang="zh-TW" dirty="0">
                <a:latin typeface="Arial" panose="020B0604020202020204" pitchFamily="34" charset="0"/>
                <a:ea typeface="KaiTi" panose="02010609060101010101" pitchFamily="49" charset="-122"/>
                <a:cs typeface="Arial" panose="020B0604020202020204" pitchFamily="34" charset="0"/>
              </a:rPr>
              <a:t>SAT</a:t>
            </a:r>
            <a:r>
              <a:rPr lang="zh-TW" altLang="en-US" dirty="0">
                <a:latin typeface="Arial" panose="020B0604020202020204" pitchFamily="34" charset="0"/>
                <a:ea typeface="KaiTi" panose="02010609060101010101" pitchFamily="49" charset="-122"/>
                <a:cs typeface="Arial" panose="020B0604020202020204" pitchFamily="34" charset="0"/>
              </a:rPr>
              <a:t>的模型检验</a:t>
            </a:r>
            <a:endParaRPr lang="en-US" altLang="zh-TW" dirty="0">
              <a:latin typeface="Arial" panose="020B0604020202020204" pitchFamily="34" charset="0"/>
              <a:ea typeface="KaiTi" panose="02010609060101010101" pitchFamily="49" charset="-122"/>
              <a:cs typeface="Arial" panose="020B0604020202020204" pitchFamily="34" charset="0"/>
            </a:endParaRPr>
          </a:p>
          <a:p>
            <a:pPr marL="308610" indent="-308610">
              <a:lnSpc>
                <a:spcPct val="140000"/>
              </a:lnSpc>
              <a:buFont typeface="Wingdings" charset="2"/>
              <a:buAutoNum type="circleNumWdBlackPlain"/>
            </a:pPr>
            <a:r>
              <a:rPr lang="en-US" altLang="zh-TW" dirty="0" err="1">
                <a:latin typeface="Arial" panose="020B0604020202020204" pitchFamily="34" charset="0"/>
                <a:ea typeface="KaiTi" panose="02010609060101010101" pitchFamily="49" charset="-122"/>
                <a:cs typeface="Arial" panose="020B0604020202020204" pitchFamily="34" charset="0"/>
              </a:rPr>
              <a:t>NuXmv</a:t>
            </a:r>
            <a:r>
              <a:rPr lang="zh-TW" altLang="en-US" dirty="0">
                <a:latin typeface="Arial" panose="020B0604020202020204" pitchFamily="34" charset="0"/>
                <a:ea typeface="KaiTi" panose="02010609060101010101" pitchFamily="49" charset="-122"/>
                <a:cs typeface="Arial" panose="020B0604020202020204" pitchFamily="34" charset="0"/>
              </a:rPr>
              <a:t>：</a:t>
            </a:r>
            <a:r>
              <a:rPr lang="en-US" altLang="zh-TW" dirty="0">
                <a:latin typeface="Arial" panose="020B0604020202020204" pitchFamily="34" charset="0"/>
                <a:ea typeface="KaiTi" panose="02010609060101010101" pitchFamily="49" charset="-122"/>
                <a:cs typeface="Arial" panose="020B0604020202020204" pitchFamily="34" charset="0"/>
              </a:rPr>
              <a:t>SMC</a:t>
            </a:r>
            <a:r>
              <a:rPr lang="zh-TW" altLang="en-US" dirty="0">
                <a:latin typeface="Arial" panose="020B0604020202020204" pitchFamily="34" charset="0"/>
                <a:ea typeface="KaiTi" panose="02010609060101010101" pitchFamily="49" charset="-122"/>
                <a:cs typeface="Arial" panose="020B0604020202020204" pitchFamily="34" charset="0"/>
              </a:rPr>
              <a:t>，但可以支持同步的有限状态或无限状态系统的分析</a:t>
            </a:r>
          </a:p>
          <a:p>
            <a:pPr marL="308610" indent="-308610">
              <a:lnSpc>
                <a:spcPct val="140000"/>
              </a:lnSpc>
              <a:buFont typeface="Wingdings" charset="2"/>
              <a:buAutoNum type="circleNumWdBlackPlain"/>
            </a:pPr>
            <a:r>
              <a:rPr lang="en-US" altLang="zh-TW" dirty="0" err="1">
                <a:latin typeface="Arial" panose="020B0604020202020204" pitchFamily="34" charset="0"/>
                <a:ea typeface="KaiTi" panose="02010609060101010101" pitchFamily="49" charset="-122"/>
                <a:cs typeface="Arial" panose="020B0604020202020204" pitchFamily="34" charset="0"/>
              </a:rPr>
              <a:t>Murphi</a:t>
            </a:r>
            <a:r>
              <a:rPr lang="zh-TW" altLang="en-US" sz="1400" dirty="0">
                <a:solidFill>
                  <a:schemeClr val="tx1">
                    <a:lumMod val="50000"/>
                    <a:lumOff val="50000"/>
                  </a:schemeClr>
                </a:solidFill>
                <a:latin typeface="Arial" panose="020B0604020202020204" pitchFamily="34" charset="0"/>
                <a:ea typeface="KaiTi" panose="02010609060101010101" pitchFamily="49" charset="-122"/>
                <a:cs typeface="Arial" panose="020B0604020202020204" pitchFamily="34" charset="0"/>
              </a:rPr>
              <a:t>（斯坦福大学</a:t>
            </a:r>
            <a:r>
              <a:rPr lang="zh-CN" altLang="en-US" sz="1400" dirty="0">
                <a:solidFill>
                  <a:schemeClr val="tx1">
                    <a:lumMod val="50000"/>
                    <a:lumOff val="50000"/>
                  </a:schemeClr>
                </a:solidFill>
                <a:latin typeface="Arial" panose="020B0604020202020204" pitchFamily="34" charset="0"/>
                <a:ea typeface="KaiTi" panose="02010609060101010101" pitchFamily="49" charset="-122"/>
                <a:cs typeface="Arial" panose="020B0604020202020204" pitchFamily="34" charset="0"/>
              </a:rPr>
              <a:t>、</a:t>
            </a:r>
            <a:r>
              <a:rPr lang="zh-TW" altLang="en-US" sz="1400" dirty="0">
                <a:solidFill>
                  <a:schemeClr val="tx1">
                    <a:lumMod val="50000"/>
                    <a:lumOff val="50000"/>
                  </a:schemeClr>
                </a:solidFill>
                <a:latin typeface="Arial" panose="020B0604020202020204" pitchFamily="34" charset="0"/>
                <a:ea typeface="KaiTi" panose="02010609060101010101" pitchFamily="49" charset="-122"/>
                <a:cs typeface="Arial" panose="020B0604020202020204" pitchFamily="34" charset="0"/>
              </a:rPr>
              <a:t>犹他大学）</a:t>
            </a:r>
            <a:r>
              <a:rPr lang="zh-TW" altLang="en-US" dirty="0">
                <a:latin typeface="Arial" panose="020B0604020202020204" pitchFamily="34" charset="0"/>
                <a:ea typeface="KaiTi" panose="02010609060101010101" pitchFamily="49" charset="-122"/>
                <a:cs typeface="Arial" panose="020B0604020202020204" pitchFamily="34" charset="0"/>
              </a:rPr>
              <a:t>是许多模型检测的基础，例如在此基础上开发的</a:t>
            </a:r>
            <a:r>
              <a:rPr lang="en-US" altLang="zh-TW" dirty="0" err="1">
                <a:latin typeface="Arial" panose="020B0604020202020204" pitchFamily="34" charset="0"/>
                <a:ea typeface="KaiTi" panose="02010609060101010101" pitchFamily="49" charset="-122"/>
                <a:cs typeface="Arial" panose="020B0604020202020204" pitchFamily="34" charset="0"/>
              </a:rPr>
              <a:t>CMurphi</a:t>
            </a:r>
            <a:r>
              <a:rPr lang="zh-TW" altLang="en-US" dirty="0">
                <a:latin typeface="Arial" panose="020B0604020202020204" pitchFamily="34" charset="0"/>
                <a:ea typeface="KaiTi" panose="02010609060101010101" pitchFamily="49" charset="-122"/>
                <a:cs typeface="Arial" panose="020B0604020202020204" pitchFamily="34" charset="0"/>
              </a:rPr>
              <a:t>、</a:t>
            </a:r>
            <a:r>
              <a:rPr lang="en-US" altLang="zh-TW" dirty="0">
                <a:latin typeface="Arial" panose="020B0604020202020204" pitchFamily="34" charset="0"/>
                <a:ea typeface="KaiTi" panose="02010609060101010101" pitchFamily="49" charset="-122"/>
                <a:cs typeface="Arial" panose="020B0604020202020204" pitchFamily="34" charset="0"/>
              </a:rPr>
              <a:t>Preach</a:t>
            </a:r>
            <a:r>
              <a:rPr lang="zh-TW" altLang="en-US" dirty="0">
                <a:latin typeface="Arial" panose="020B0604020202020204" pitchFamily="34" charset="0"/>
                <a:ea typeface="KaiTi" panose="02010609060101010101" pitchFamily="49" charset="-122"/>
                <a:cs typeface="Arial" panose="020B0604020202020204" pitchFamily="34" charset="0"/>
              </a:rPr>
              <a:t>等</a:t>
            </a:r>
            <a:endParaRPr lang="zh-CN" altLang="en-US" dirty="0">
              <a:latin typeface="Arial" panose="020B0604020202020204" pitchFamily="34" charset="0"/>
              <a:ea typeface="KaiTi" panose="02010609060101010101" pitchFamily="49" charset="-122"/>
              <a:cs typeface="Arial" panose="020B0604020202020204" pitchFamily="34" charset="0"/>
            </a:endParaRPr>
          </a:p>
        </p:txBody>
      </p:sp>
    </p:spTree>
    <p:extLst>
      <p:ext uri="{BB962C8B-B14F-4D97-AF65-F5344CB8AC3E}">
        <p14:creationId xmlns:p14="http://schemas.microsoft.com/office/powerpoint/2010/main" val="1044763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D06550-3F52-0745-2B32-1AA367C6DA5F}"/>
              </a:ext>
            </a:extLst>
          </p:cNvPr>
          <p:cNvSpPr>
            <a:spLocks noGrp="1"/>
          </p:cNvSpPr>
          <p:nvPr>
            <p:ph type="title"/>
          </p:nvPr>
        </p:nvSpPr>
        <p:spPr/>
        <p:txBody>
          <a:bodyPr/>
          <a:lstStyle/>
          <a:p>
            <a:r>
              <a:rPr kumimoji="1" lang="zh-CN" altLang="en-US" dirty="0"/>
              <a:t>软件测试六大趋势</a:t>
            </a:r>
          </a:p>
        </p:txBody>
      </p:sp>
      <p:sp>
        <p:nvSpPr>
          <p:cNvPr id="4" name="矩形 3">
            <a:extLst>
              <a:ext uri="{FF2B5EF4-FFF2-40B4-BE49-F238E27FC236}">
                <a16:creationId xmlns:a16="http://schemas.microsoft.com/office/drawing/2014/main" id="{C07950FC-EC44-D812-BD2E-DAA80D77EAEA}"/>
              </a:ext>
            </a:extLst>
          </p:cNvPr>
          <p:cNvSpPr/>
          <p:nvPr/>
        </p:nvSpPr>
        <p:spPr>
          <a:xfrm>
            <a:off x="800468" y="1172727"/>
            <a:ext cx="7416775" cy="3025187"/>
          </a:xfrm>
          <a:prstGeom prst="rect">
            <a:avLst/>
          </a:prstGeom>
        </p:spPr>
        <p:txBody>
          <a:bodyPr wrap="square">
            <a:spAutoFit/>
          </a:bodyPr>
          <a:lstStyle/>
          <a:p>
            <a:pPr marL="347187" indent="-347187">
              <a:lnSpc>
                <a:spcPct val="150000"/>
              </a:lnSpc>
              <a:buClr>
                <a:srgbClr val="00B0F0"/>
              </a:buClr>
              <a:buSzPct val="90000"/>
              <a:buFont typeface="+mj-ea"/>
              <a:buAutoNum type="circleNumDbPlain"/>
            </a:pPr>
            <a:r>
              <a:rPr lang="zh-CN" altLang="en-US" sz="2160" dirty="0">
                <a:solidFill>
                  <a:schemeClr val="tx1">
                    <a:lumMod val="85000"/>
                    <a:lumOff val="15000"/>
                  </a:schemeClr>
                </a:solidFill>
                <a:latin typeface="微软雅黑" panose="020B0503020204020204" pitchFamily="34" charset="-122"/>
                <a:ea typeface="微软雅黑" panose="020B0503020204020204" pitchFamily="34" charset="-122"/>
                <a:cs typeface="Yuanti SC" charset="-122"/>
              </a:rPr>
              <a:t>敏捷化：测试左移到位（</a:t>
            </a:r>
            <a:r>
              <a:rPr lang="en-US" altLang="zh-CN" sz="2160" dirty="0">
                <a:solidFill>
                  <a:schemeClr val="tx1">
                    <a:lumMod val="85000"/>
                    <a:lumOff val="15000"/>
                  </a:schemeClr>
                </a:solidFill>
                <a:latin typeface="微软雅黑" panose="020B0503020204020204" pitchFamily="34" charset="-122"/>
                <a:ea typeface="微软雅黑" panose="020B0503020204020204" pitchFamily="34" charset="-122"/>
                <a:cs typeface="Yuanti SC" charset="-122"/>
              </a:rPr>
              <a:t>ATDD</a:t>
            </a:r>
            <a:r>
              <a:rPr lang="zh-CN" altLang="en-US" sz="2160" dirty="0">
                <a:solidFill>
                  <a:schemeClr val="tx1">
                    <a:lumMod val="85000"/>
                    <a:lumOff val="15000"/>
                  </a:schemeClr>
                </a:solidFill>
                <a:latin typeface="微软雅黑" panose="020B0503020204020204" pitchFamily="34" charset="-122"/>
                <a:ea typeface="微软雅黑" panose="020B0503020204020204" pitchFamily="34" charset="-122"/>
                <a:cs typeface="Yuanti SC" charset="-122"/>
              </a:rPr>
              <a:t>）、测试右移显著增强</a:t>
            </a:r>
            <a:endParaRPr lang="en-US" altLang="zh-CN" sz="2160" dirty="0">
              <a:solidFill>
                <a:schemeClr val="tx1">
                  <a:lumMod val="85000"/>
                  <a:lumOff val="15000"/>
                </a:schemeClr>
              </a:solidFill>
              <a:latin typeface="微软雅黑" panose="020B0503020204020204" pitchFamily="34" charset="-122"/>
              <a:ea typeface="微软雅黑" panose="020B0503020204020204" pitchFamily="34" charset="-122"/>
              <a:cs typeface="Yuanti SC" charset="-122"/>
            </a:endParaRPr>
          </a:p>
          <a:p>
            <a:pPr marL="347187" indent="-347187">
              <a:lnSpc>
                <a:spcPct val="150000"/>
              </a:lnSpc>
              <a:buClr>
                <a:srgbClr val="00B0F0"/>
              </a:buClr>
              <a:buSzPct val="90000"/>
              <a:buFont typeface="+mj-ea"/>
              <a:buAutoNum type="circleNumDbPlain"/>
            </a:pPr>
            <a:r>
              <a:rPr lang="zh-CN" altLang="en-US" sz="2160" dirty="0">
                <a:solidFill>
                  <a:schemeClr val="tx1">
                    <a:lumMod val="85000"/>
                    <a:lumOff val="15000"/>
                  </a:schemeClr>
                </a:solidFill>
                <a:latin typeface="微软雅黑" panose="020B0503020204020204" pitchFamily="34" charset="-122"/>
                <a:ea typeface="微软雅黑" panose="020B0503020204020204" pitchFamily="34" charset="-122"/>
                <a:cs typeface="Yuanti SC" charset="-122"/>
              </a:rPr>
              <a:t>高度</a:t>
            </a:r>
            <a:r>
              <a:rPr lang="en-US" altLang="zh-CN" sz="2160" dirty="0">
                <a:solidFill>
                  <a:schemeClr val="tx1">
                    <a:lumMod val="85000"/>
                    <a:lumOff val="15000"/>
                  </a:schemeClr>
                </a:solidFill>
                <a:latin typeface="微软雅黑" panose="020B0503020204020204" pitchFamily="34" charset="-122"/>
                <a:ea typeface="微软雅黑" panose="020B0503020204020204" pitchFamily="34" charset="-122"/>
                <a:cs typeface="Yuanti SC" charset="-122"/>
              </a:rPr>
              <a:t>/</a:t>
            </a:r>
            <a:r>
              <a:rPr lang="zh-CN" altLang="en-US" sz="2160" dirty="0">
                <a:solidFill>
                  <a:schemeClr val="tx1">
                    <a:lumMod val="85000"/>
                    <a:lumOff val="15000"/>
                  </a:schemeClr>
                </a:solidFill>
                <a:latin typeface="微软雅黑" panose="020B0503020204020204" pitchFamily="34" charset="-122"/>
                <a:ea typeface="微软雅黑" panose="020B0503020204020204" pitchFamily="34" charset="-122"/>
                <a:cs typeface="Yuanti SC" charset="-122"/>
              </a:rPr>
              <a:t>超级自动化：让自动化测试成为流水线</a:t>
            </a:r>
            <a:endParaRPr lang="en-US" altLang="zh-CN" sz="2160" dirty="0">
              <a:solidFill>
                <a:schemeClr val="tx1">
                  <a:lumMod val="85000"/>
                  <a:lumOff val="15000"/>
                </a:schemeClr>
              </a:solidFill>
              <a:latin typeface="微软雅黑" panose="020B0503020204020204" pitchFamily="34" charset="-122"/>
              <a:ea typeface="微软雅黑" panose="020B0503020204020204" pitchFamily="34" charset="-122"/>
              <a:cs typeface="Yuanti SC" charset="-122"/>
            </a:endParaRPr>
          </a:p>
          <a:p>
            <a:pPr marL="347187" indent="-347187">
              <a:lnSpc>
                <a:spcPct val="150000"/>
              </a:lnSpc>
              <a:buClr>
                <a:srgbClr val="00B0F0"/>
              </a:buClr>
              <a:buSzPct val="90000"/>
              <a:buFont typeface="+mj-ea"/>
              <a:buAutoNum type="circleNumDbPlain"/>
            </a:pPr>
            <a:r>
              <a:rPr lang="zh-CN" altLang="en-US" sz="2160" dirty="0">
                <a:solidFill>
                  <a:schemeClr val="tx1">
                    <a:lumMod val="85000"/>
                    <a:lumOff val="15000"/>
                  </a:schemeClr>
                </a:solidFill>
                <a:latin typeface="微软雅黑" panose="020B0503020204020204" pitchFamily="34" charset="-122"/>
                <a:ea typeface="微软雅黑" panose="020B0503020204020204" pitchFamily="34" charset="-122"/>
                <a:cs typeface="Yuanti SC" charset="-122"/>
              </a:rPr>
              <a:t>云化：基础设施支持自动化运行</a:t>
            </a:r>
            <a:endParaRPr lang="en-US" altLang="zh-CN" sz="2160" dirty="0">
              <a:solidFill>
                <a:schemeClr val="tx1">
                  <a:lumMod val="85000"/>
                  <a:lumOff val="15000"/>
                </a:schemeClr>
              </a:solidFill>
              <a:latin typeface="微软雅黑" panose="020B0503020204020204" pitchFamily="34" charset="-122"/>
              <a:ea typeface="微软雅黑" panose="020B0503020204020204" pitchFamily="34" charset="-122"/>
              <a:cs typeface="Yuanti SC" charset="-122"/>
            </a:endParaRPr>
          </a:p>
          <a:p>
            <a:pPr marL="347187" indent="-347187">
              <a:lnSpc>
                <a:spcPct val="150000"/>
              </a:lnSpc>
              <a:buClr>
                <a:srgbClr val="00B0F0"/>
              </a:buClr>
              <a:buSzPct val="90000"/>
              <a:buFont typeface="+mj-ea"/>
              <a:buAutoNum type="circleNumDbPlain"/>
            </a:pPr>
            <a:r>
              <a:rPr lang="zh-CN" altLang="en-US" sz="2160" dirty="0">
                <a:solidFill>
                  <a:schemeClr val="tx1">
                    <a:lumMod val="85000"/>
                    <a:lumOff val="15000"/>
                  </a:schemeClr>
                </a:solidFill>
                <a:latin typeface="微软雅黑" panose="020B0503020204020204" pitchFamily="34" charset="-122"/>
                <a:ea typeface="微软雅黑" panose="020B0503020204020204" pitchFamily="34" charset="-122"/>
                <a:cs typeface="Yuanti SC" charset="-122"/>
              </a:rPr>
              <a:t>服务化：一切测试皆</a:t>
            </a:r>
            <a:r>
              <a:rPr lang="en-US" altLang="zh-CN" sz="2160" dirty="0">
                <a:solidFill>
                  <a:schemeClr val="tx1">
                    <a:lumMod val="85000"/>
                    <a:lumOff val="15000"/>
                  </a:schemeClr>
                </a:solidFill>
                <a:latin typeface="微软雅黑" panose="020B0503020204020204" pitchFamily="34" charset="-122"/>
                <a:ea typeface="微软雅黑" panose="020B0503020204020204" pitchFamily="34" charset="-122"/>
                <a:cs typeface="Yuanti SC" charset="-122"/>
              </a:rPr>
              <a:t>API</a:t>
            </a:r>
            <a:r>
              <a:rPr lang="zh-CN" altLang="en-US" sz="2160" dirty="0">
                <a:solidFill>
                  <a:schemeClr val="tx1">
                    <a:lumMod val="85000"/>
                    <a:lumOff val="15000"/>
                  </a:schemeClr>
                </a:solidFill>
                <a:latin typeface="微软雅黑" panose="020B0503020204020204" pitchFamily="34" charset="-122"/>
                <a:ea typeface="微软雅黑" panose="020B0503020204020204" pitchFamily="34" charset="-122"/>
                <a:cs typeface="Yuanti SC" charset="-122"/>
              </a:rPr>
              <a:t>，提升自动化测试效率</a:t>
            </a:r>
            <a:endParaRPr lang="en-US" altLang="zh-CN" sz="2160" dirty="0">
              <a:solidFill>
                <a:schemeClr val="tx1">
                  <a:lumMod val="85000"/>
                  <a:lumOff val="15000"/>
                </a:schemeClr>
              </a:solidFill>
              <a:latin typeface="微软雅黑" panose="020B0503020204020204" pitchFamily="34" charset="-122"/>
              <a:ea typeface="微软雅黑" panose="020B0503020204020204" pitchFamily="34" charset="-122"/>
              <a:cs typeface="Yuanti SC" charset="-122"/>
            </a:endParaRPr>
          </a:p>
          <a:p>
            <a:pPr marL="347187" indent="-347187">
              <a:lnSpc>
                <a:spcPct val="150000"/>
              </a:lnSpc>
              <a:buClr>
                <a:srgbClr val="00B0F0"/>
              </a:buClr>
              <a:buSzPct val="90000"/>
              <a:buFont typeface="+mj-ea"/>
              <a:buAutoNum type="circleNumDbPlain"/>
            </a:pPr>
            <a:r>
              <a:rPr lang="zh-CN" altLang="en-US" sz="2160" dirty="0">
                <a:solidFill>
                  <a:schemeClr val="tx1">
                    <a:lumMod val="85000"/>
                    <a:lumOff val="15000"/>
                  </a:schemeClr>
                </a:solidFill>
                <a:latin typeface="微软雅黑" panose="020B0503020204020204" pitchFamily="34" charset="-122"/>
                <a:ea typeface="微软雅黑" panose="020B0503020204020204" pitchFamily="34" charset="-122"/>
                <a:cs typeface="Yuanti SC" charset="-122"/>
              </a:rPr>
              <a:t>模型化：</a:t>
            </a:r>
            <a:r>
              <a:rPr lang="en-US" altLang="zh-CN" sz="2160" dirty="0">
                <a:solidFill>
                  <a:schemeClr val="tx1">
                    <a:lumMod val="85000"/>
                    <a:lumOff val="15000"/>
                  </a:schemeClr>
                </a:solidFill>
                <a:latin typeface="微软雅黑" panose="020B0503020204020204" pitchFamily="34" charset="-122"/>
                <a:ea typeface="微软雅黑" panose="020B0503020204020204" pitchFamily="34" charset="-122"/>
                <a:cs typeface="Yuanti SC" charset="-122"/>
              </a:rPr>
              <a:t>MBT</a:t>
            </a:r>
            <a:r>
              <a:rPr lang="zh-CN" altLang="en-US" sz="2160" dirty="0">
                <a:solidFill>
                  <a:schemeClr val="tx1">
                    <a:lumMod val="85000"/>
                    <a:lumOff val="15000"/>
                  </a:schemeClr>
                </a:solidFill>
                <a:latin typeface="微软雅黑" panose="020B0503020204020204" pitchFamily="34" charset="-122"/>
                <a:ea typeface="微软雅黑" panose="020B0503020204020204" pitchFamily="34" charset="-122"/>
                <a:cs typeface="Yuanti SC" charset="-122"/>
              </a:rPr>
              <a:t>让自动化测试更彻底</a:t>
            </a:r>
            <a:endParaRPr lang="en-US" altLang="zh-CN" sz="2160" dirty="0">
              <a:solidFill>
                <a:schemeClr val="tx1">
                  <a:lumMod val="85000"/>
                  <a:lumOff val="15000"/>
                </a:schemeClr>
              </a:solidFill>
              <a:latin typeface="微软雅黑" panose="020B0503020204020204" pitchFamily="34" charset="-122"/>
              <a:ea typeface="微软雅黑" panose="020B0503020204020204" pitchFamily="34" charset="-122"/>
              <a:cs typeface="Yuanti SC" charset="-122"/>
            </a:endParaRPr>
          </a:p>
          <a:p>
            <a:pPr marL="347187" indent="-347187">
              <a:lnSpc>
                <a:spcPct val="150000"/>
              </a:lnSpc>
              <a:buClr>
                <a:srgbClr val="00B0F0"/>
              </a:buClr>
              <a:buSzPct val="90000"/>
              <a:buFont typeface="+mj-ea"/>
              <a:buAutoNum type="circleNumDbPlain"/>
            </a:pPr>
            <a:r>
              <a:rPr lang="zh-CN" altLang="en-US" sz="2160" dirty="0">
                <a:solidFill>
                  <a:schemeClr val="tx1">
                    <a:lumMod val="85000"/>
                    <a:lumOff val="15000"/>
                  </a:schemeClr>
                </a:solidFill>
                <a:latin typeface="微软雅黑" panose="020B0503020204020204" pitchFamily="34" charset="-122"/>
                <a:ea typeface="微软雅黑" panose="020B0503020204020204" pitchFamily="34" charset="-122"/>
                <a:cs typeface="Yuanti SC" charset="-122"/>
              </a:rPr>
              <a:t>智能化：基于大数据与</a:t>
            </a:r>
            <a:r>
              <a:rPr lang="en-US" altLang="zh-CN" sz="2160" dirty="0">
                <a:solidFill>
                  <a:schemeClr val="tx1">
                    <a:lumMod val="85000"/>
                    <a:lumOff val="15000"/>
                  </a:schemeClr>
                </a:solidFill>
                <a:latin typeface="微软雅黑" panose="020B0503020204020204" pitchFamily="34" charset="-122"/>
                <a:ea typeface="微软雅黑" panose="020B0503020204020204" pitchFamily="34" charset="-122"/>
                <a:cs typeface="Yuanti SC" charset="-122"/>
              </a:rPr>
              <a:t>AI</a:t>
            </a:r>
            <a:r>
              <a:rPr lang="zh-CN" altLang="en-US" sz="2160" dirty="0">
                <a:solidFill>
                  <a:schemeClr val="tx1">
                    <a:lumMod val="85000"/>
                    <a:lumOff val="15000"/>
                  </a:schemeClr>
                </a:solidFill>
                <a:latin typeface="微软雅黑" panose="020B0503020204020204" pitchFamily="34" charset="-122"/>
                <a:ea typeface="微软雅黑" panose="020B0503020204020204" pitchFamily="34" charset="-122"/>
                <a:cs typeface="Yuanti SC" charset="-122"/>
              </a:rPr>
              <a:t>，让自动化测试更智能</a:t>
            </a:r>
            <a:endParaRPr lang="en-US" altLang="zh-CN" sz="2160" dirty="0">
              <a:solidFill>
                <a:schemeClr val="tx1">
                  <a:lumMod val="85000"/>
                  <a:lumOff val="15000"/>
                </a:schemeClr>
              </a:solidFill>
              <a:latin typeface="微软雅黑" panose="020B0503020204020204" pitchFamily="34" charset="-122"/>
              <a:ea typeface="微软雅黑" panose="020B0503020204020204" pitchFamily="34" charset="-122"/>
              <a:cs typeface="Yuanti SC" charset="-122"/>
            </a:endParaRPr>
          </a:p>
        </p:txBody>
      </p:sp>
    </p:spTree>
    <p:extLst>
      <p:ext uri="{BB962C8B-B14F-4D97-AF65-F5344CB8AC3E}">
        <p14:creationId xmlns:p14="http://schemas.microsoft.com/office/powerpoint/2010/main" val="1249724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BEBEA4-A9DB-0FAF-58A2-5CF94ECA07F2}"/>
              </a:ext>
            </a:extLst>
          </p:cNvPr>
          <p:cNvSpPr>
            <a:spLocks noGrp="1"/>
          </p:cNvSpPr>
          <p:nvPr>
            <p:ph type="title"/>
          </p:nvPr>
        </p:nvSpPr>
        <p:spPr>
          <a:xfrm>
            <a:off x="598488" y="268508"/>
            <a:ext cx="8145462" cy="628650"/>
          </a:xfrm>
        </p:spPr>
        <p:txBody>
          <a:bodyPr/>
          <a:lstStyle/>
          <a:p>
            <a:r>
              <a:rPr kumimoji="1" lang="zh-CN" altLang="en-US" dirty="0"/>
              <a:t>数据转换及其测试</a:t>
            </a:r>
          </a:p>
        </p:txBody>
      </p:sp>
      <p:sp>
        <p:nvSpPr>
          <p:cNvPr id="3" name="内容占位符 2">
            <a:extLst>
              <a:ext uri="{FF2B5EF4-FFF2-40B4-BE49-F238E27FC236}">
                <a16:creationId xmlns:a16="http://schemas.microsoft.com/office/drawing/2014/main" id="{C975DFE7-38B7-A3BC-967F-ACE7F2F5166E}"/>
              </a:ext>
            </a:extLst>
          </p:cNvPr>
          <p:cNvSpPr>
            <a:spLocks noGrp="1"/>
          </p:cNvSpPr>
          <p:nvPr>
            <p:ph idx="1"/>
          </p:nvPr>
        </p:nvSpPr>
        <p:spPr>
          <a:xfrm>
            <a:off x="863961" y="1290943"/>
            <a:ext cx="3354078" cy="3212231"/>
          </a:xfrm>
        </p:spPr>
        <p:txBody>
          <a:bodyPr>
            <a:noAutofit/>
          </a:bodyPr>
          <a:lstStyle/>
          <a:p>
            <a:pPr>
              <a:lnSpc>
                <a:spcPct val="100000"/>
              </a:lnSpc>
            </a:pPr>
            <a:r>
              <a:rPr kumimoji="1" lang="zh-CN" altLang="en-US" sz="1800" dirty="0"/>
              <a:t>数据替换</a:t>
            </a:r>
            <a:endParaRPr kumimoji="1" lang="en-US" altLang="zh-CN" sz="1800" dirty="0"/>
          </a:p>
          <a:p>
            <a:pPr>
              <a:lnSpc>
                <a:spcPct val="100000"/>
              </a:lnSpc>
            </a:pPr>
            <a:r>
              <a:rPr kumimoji="1" lang="zh-CN" altLang="en-US" sz="1800" dirty="0"/>
              <a:t>字段映射</a:t>
            </a:r>
            <a:endParaRPr kumimoji="1" lang="en-US" altLang="zh-CN" sz="1800" dirty="0"/>
          </a:p>
          <a:p>
            <a:pPr>
              <a:lnSpc>
                <a:spcPct val="100000"/>
              </a:lnSpc>
            </a:pPr>
            <a:r>
              <a:rPr kumimoji="1" lang="zh-CN" altLang="en-US" sz="1800" dirty="0"/>
              <a:t>数据过滤</a:t>
            </a:r>
            <a:endParaRPr kumimoji="1" lang="en-US" altLang="zh-CN" sz="1800" dirty="0"/>
          </a:p>
          <a:p>
            <a:pPr>
              <a:lnSpc>
                <a:spcPct val="100000"/>
              </a:lnSpc>
            </a:pPr>
            <a:r>
              <a:rPr kumimoji="1" lang="zh-CN" altLang="en-US" sz="1800" dirty="0"/>
              <a:t>数据加解密</a:t>
            </a:r>
            <a:endParaRPr kumimoji="1" lang="en-US" altLang="zh-CN" sz="1800" dirty="0"/>
          </a:p>
          <a:p>
            <a:pPr>
              <a:lnSpc>
                <a:spcPct val="100000"/>
              </a:lnSpc>
            </a:pPr>
            <a:r>
              <a:rPr kumimoji="1" lang="zh-CN" altLang="en-US" sz="1800" dirty="0"/>
              <a:t>数据类型统一转换</a:t>
            </a:r>
          </a:p>
          <a:p>
            <a:pPr>
              <a:lnSpc>
                <a:spcPct val="100000"/>
              </a:lnSpc>
            </a:pPr>
            <a:r>
              <a:rPr kumimoji="1" lang="zh-CN" altLang="en-US" sz="1800" dirty="0"/>
              <a:t>拆分数据</a:t>
            </a:r>
            <a:endParaRPr kumimoji="1" lang="en-US" altLang="zh-CN" sz="1800" dirty="0"/>
          </a:p>
          <a:p>
            <a:pPr>
              <a:lnSpc>
                <a:spcPct val="100000"/>
              </a:lnSpc>
            </a:pPr>
            <a:r>
              <a:rPr kumimoji="1" lang="zh-CN" altLang="en-US" sz="1800" dirty="0"/>
              <a:t>数据按主题划分</a:t>
            </a:r>
            <a:r>
              <a:rPr kumimoji="1" lang="en-US" altLang="zh-CN" sz="1800" dirty="0"/>
              <a:t>/</a:t>
            </a:r>
            <a:r>
              <a:rPr kumimoji="1" lang="zh-CN" altLang="en-US" sz="1800" dirty="0"/>
              <a:t>合并</a:t>
            </a:r>
          </a:p>
          <a:p>
            <a:pPr>
              <a:lnSpc>
                <a:spcPct val="100000"/>
              </a:lnSpc>
            </a:pPr>
            <a:r>
              <a:rPr kumimoji="1" lang="zh-CN" altLang="en-US" sz="1800" dirty="0"/>
              <a:t>数据排序</a:t>
            </a:r>
          </a:p>
        </p:txBody>
      </p:sp>
      <p:sp>
        <p:nvSpPr>
          <p:cNvPr id="5" name="文本框 4">
            <a:extLst>
              <a:ext uri="{FF2B5EF4-FFF2-40B4-BE49-F238E27FC236}">
                <a16:creationId xmlns:a16="http://schemas.microsoft.com/office/drawing/2014/main" id="{18FE2337-ABA8-0248-2D39-19CDFA6136B1}"/>
              </a:ext>
            </a:extLst>
          </p:cNvPr>
          <p:cNvSpPr txBox="1"/>
          <p:nvPr/>
        </p:nvSpPr>
        <p:spPr>
          <a:xfrm>
            <a:off x="4671219" y="1675596"/>
            <a:ext cx="4072731" cy="2120902"/>
          </a:xfrm>
          <a:prstGeom prst="rect">
            <a:avLst/>
          </a:prstGeom>
          <a:solidFill>
            <a:schemeClr val="accent2">
              <a:lumMod val="20000"/>
              <a:lumOff val="80000"/>
            </a:schemeClr>
          </a:solidFill>
        </p:spPr>
        <p:txBody>
          <a:bodyPr wrap="square">
            <a:spAutoFit/>
          </a:bodyPr>
          <a:lstStyle/>
          <a:p>
            <a:pPr marL="285750" indent="-285750">
              <a:lnSpc>
                <a:spcPct val="150000"/>
              </a:lnSpc>
              <a:buFont typeface="Arial" panose="020B0604020202020204" pitchFamily="34" charset="0"/>
              <a:buChar char="•"/>
            </a:pPr>
            <a:r>
              <a:rPr lang="zh-CN" altLang="en-US" sz="1800" dirty="0">
                <a:latin typeface="Microsoft YaHei" panose="020B0503020204020204" pitchFamily="34" charset="-122"/>
                <a:ea typeface="Microsoft YaHei" panose="020B0503020204020204" pitchFamily="34" charset="-122"/>
              </a:rPr>
              <a:t>白盒转换测试：检查转换逻辑和映射设计、代码实现逻辑、转换后的数据与文档中的数据进行比较</a:t>
            </a:r>
          </a:p>
          <a:p>
            <a:pPr marL="285750" indent="-285750">
              <a:lnSpc>
                <a:spcPct val="150000"/>
              </a:lnSpc>
              <a:buFont typeface="Arial" panose="020B0604020202020204" pitchFamily="34" charset="0"/>
              <a:buChar char="•"/>
            </a:pPr>
            <a:r>
              <a:rPr lang="zh-CN" altLang="en-US" sz="1800" dirty="0">
                <a:latin typeface="Microsoft YaHei" panose="020B0503020204020204" pitchFamily="34" charset="-122"/>
                <a:ea typeface="Microsoft YaHei" panose="020B0503020204020204" pitchFamily="34" charset="-122"/>
              </a:rPr>
              <a:t>黑盒转换测试：准备测试数据来反映文档中列出的不同转换场景</a:t>
            </a:r>
          </a:p>
        </p:txBody>
      </p:sp>
      <p:sp>
        <p:nvSpPr>
          <p:cNvPr id="6" name="左箭头 5">
            <a:extLst>
              <a:ext uri="{FF2B5EF4-FFF2-40B4-BE49-F238E27FC236}">
                <a16:creationId xmlns:a16="http://schemas.microsoft.com/office/drawing/2014/main" id="{3100E258-9D60-25E0-D7EC-3A6D30C2A638}"/>
              </a:ext>
            </a:extLst>
          </p:cNvPr>
          <p:cNvSpPr/>
          <p:nvPr/>
        </p:nvSpPr>
        <p:spPr>
          <a:xfrm>
            <a:off x="3337948" y="2345300"/>
            <a:ext cx="1234051" cy="771526"/>
          </a:xfrm>
          <a:prstGeom prst="leftArrow">
            <a:avLst/>
          </a:prstGeom>
          <a:gradFill flip="none" rotWithShape="1">
            <a:gsLst>
              <a:gs pos="0">
                <a:schemeClr val="tx1">
                  <a:lumMod val="60000"/>
                  <a:lumOff val="40000"/>
                  <a:tint val="66000"/>
                  <a:satMod val="160000"/>
                </a:schemeClr>
              </a:gs>
              <a:gs pos="50000">
                <a:schemeClr val="tx1">
                  <a:lumMod val="60000"/>
                  <a:lumOff val="40000"/>
                  <a:tint val="44500"/>
                  <a:satMod val="160000"/>
                </a:schemeClr>
              </a:gs>
              <a:gs pos="100000">
                <a:schemeClr val="tx1">
                  <a:lumMod val="60000"/>
                  <a:lumOff val="40000"/>
                  <a:tint val="23500"/>
                  <a:satMod val="160000"/>
                </a:schemeClr>
              </a:gs>
            </a:gsLst>
            <a:lin ang="0" scaled="1"/>
            <a:tileRect/>
          </a:gradFill>
          <a:ln w="19050">
            <a:noFill/>
          </a:ln>
        </p:spPr>
        <p:style>
          <a:lnRef idx="2">
            <a:schemeClr val="accent4"/>
          </a:lnRef>
          <a:fillRef idx="1">
            <a:schemeClr val="lt1"/>
          </a:fillRef>
          <a:effectRef idx="0">
            <a:schemeClr val="accent4"/>
          </a:effectRef>
          <a:fontRef idx="minor">
            <a:schemeClr val="dk1"/>
          </a:fontRef>
        </p:style>
        <p:txBody>
          <a:bodyPr rtlCol="0" anchor="ctr"/>
          <a:lstStyle/>
          <a:p>
            <a:pPr algn="ctr">
              <a:lnSpc>
                <a:spcPct val="120000"/>
              </a:lnSpc>
            </a:pPr>
            <a:endParaRPr kumimoji="1" lang="zh-CN" altLang="en-US" dirty="0">
              <a:solidFill>
                <a:schemeClr val="tx1">
                  <a:lumMod val="95000"/>
                </a:schemeClr>
              </a:solidFill>
              <a:latin typeface="微软雅黑" panose="020B0503020204020204" pitchFamily="34" charset="-122"/>
              <a:ea typeface="微软雅黑" panose="020B0503020204020204" pitchFamily="34" charset="-122"/>
              <a:cs typeface="Yuanti SC" charset="-122"/>
            </a:endParaRPr>
          </a:p>
        </p:txBody>
      </p:sp>
    </p:spTree>
    <p:extLst>
      <p:ext uri="{BB962C8B-B14F-4D97-AF65-F5344CB8AC3E}">
        <p14:creationId xmlns:p14="http://schemas.microsoft.com/office/powerpoint/2010/main" val="114502500"/>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B67585-5B6F-BFAE-6AE2-04F029C47632}"/>
              </a:ext>
            </a:extLst>
          </p:cNvPr>
          <p:cNvSpPr>
            <a:spLocks noGrp="1"/>
          </p:cNvSpPr>
          <p:nvPr>
            <p:ph type="title"/>
          </p:nvPr>
        </p:nvSpPr>
        <p:spPr/>
        <p:txBody>
          <a:bodyPr/>
          <a:lstStyle/>
          <a:p>
            <a:r>
              <a:rPr kumimoji="1" lang="zh-CN" altLang="en-US" dirty="0"/>
              <a:t>示例：云化</a:t>
            </a:r>
          </a:p>
        </p:txBody>
      </p:sp>
      <p:pic>
        <p:nvPicPr>
          <p:cNvPr id="4" name="图片 3">
            <a:extLst>
              <a:ext uri="{FF2B5EF4-FFF2-40B4-BE49-F238E27FC236}">
                <a16:creationId xmlns:a16="http://schemas.microsoft.com/office/drawing/2014/main" id="{57B9DEEA-B401-9C54-9E59-A57EBE860134}"/>
              </a:ext>
            </a:extLst>
          </p:cNvPr>
          <p:cNvPicPr>
            <a:picLocks noChangeAspect="1"/>
          </p:cNvPicPr>
          <p:nvPr/>
        </p:nvPicPr>
        <p:blipFill rotWithShape="1">
          <a:blip r:embed="rId2"/>
          <a:srcRect l="4393" t="8682" r="5106" b="9297"/>
          <a:stretch/>
        </p:blipFill>
        <p:spPr>
          <a:xfrm>
            <a:off x="1298098" y="804667"/>
            <a:ext cx="6547804" cy="3712672"/>
          </a:xfrm>
          <a:prstGeom prst="rect">
            <a:avLst/>
          </a:prstGeom>
        </p:spPr>
      </p:pic>
    </p:spTree>
    <p:extLst>
      <p:ext uri="{BB962C8B-B14F-4D97-AF65-F5344CB8AC3E}">
        <p14:creationId xmlns:p14="http://schemas.microsoft.com/office/powerpoint/2010/main" val="38930966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5BE9C-06B5-6F0A-7F9E-A19F393A3D49}"/>
              </a:ext>
            </a:extLst>
          </p:cNvPr>
          <p:cNvSpPr>
            <a:spLocks noGrp="1"/>
          </p:cNvSpPr>
          <p:nvPr>
            <p:ph type="title"/>
          </p:nvPr>
        </p:nvSpPr>
        <p:spPr/>
        <p:txBody>
          <a:bodyPr/>
          <a:lstStyle/>
          <a:p>
            <a:r>
              <a:rPr kumimoji="1" lang="zh-CN" altLang="en-US" dirty="0"/>
              <a:t>测试服务化</a:t>
            </a:r>
          </a:p>
        </p:txBody>
      </p:sp>
      <p:sp>
        <p:nvSpPr>
          <p:cNvPr id="3" name="文本占位符 2">
            <a:extLst>
              <a:ext uri="{FF2B5EF4-FFF2-40B4-BE49-F238E27FC236}">
                <a16:creationId xmlns:a16="http://schemas.microsoft.com/office/drawing/2014/main" id="{1410E95C-BB0C-AC37-0CDF-000F416A3362}"/>
              </a:ext>
            </a:extLst>
          </p:cNvPr>
          <p:cNvSpPr>
            <a:spLocks noGrp="1"/>
          </p:cNvSpPr>
          <p:nvPr>
            <p:ph type="body" sz="quarter" idx="10"/>
          </p:nvPr>
        </p:nvSpPr>
        <p:spPr>
          <a:xfrm>
            <a:off x="1154956" y="1065282"/>
            <a:ext cx="3507641" cy="3464186"/>
          </a:xfrm>
        </p:spPr>
        <p:txBody>
          <a:bodyPr>
            <a:noAutofit/>
          </a:bodyPr>
          <a:lstStyle/>
          <a:p>
            <a:pPr marL="154305" indent="-154305" algn="l" eaLnBrk="0" hangingPunct="0">
              <a:lnSpc>
                <a:spcPct val="150000"/>
              </a:lnSpc>
              <a:buClr>
                <a:srgbClr val="00B0F0"/>
              </a:buClr>
              <a:buSzPct val="80000"/>
              <a:buFont typeface="Wingdings" pitchFamily="2" charset="2"/>
              <a:buChar char="p"/>
            </a:pPr>
            <a:r>
              <a:rPr lang="zh-CN" altLang="en-US" sz="1800" b="0" dirty="0">
                <a:solidFill>
                  <a:schemeClr val="tx1"/>
                </a:solidFill>
                <a:effectLst/>
                <a:latin typeface="微软雅黑" panose="020B0503020204020204" pitchFamily="34" charset="-122"/>
                <a:ea typeface="微软雅黑" panose="020B0503020204020204" pitchFamily="34" charset="-122"/>
              </a:rPr>
              <a:t> 基础设施即代码</a:t>
            </a:r>
            <a:r>
              <a:rPr lang="en-US" altLang="zh-CN" sz="1800" b="0" dirty="0">
                <a:solidFill>
                  <a:schemeClr val="tx1"/>
                </a:solidFill>
                <a:effectLst/>
                <a:latin typeface="微软雅黑" panose="020B0503020204020204" pitchFamily="34" charset="-122"/>
                <a:ea typeface="微软雅黑" panose="020B0503020204020204" pitchFamily="34" charset="-122"/>
              </a:rPr>
              <a:t>(</a:t>
            </a:r>
            <a:r>
              <a:rPr lang="en-US" altLang="zh-CN" sz="1800" b="0" dirty="0" err="1">
                <a:solidFill>
                  <a:schemeClr val="tx1"/>
                </a:solidFill>
                <a:effectLst/>
                <a:latin typeface="微软雅黑" panose="020B0503020204020204" pitchFamily="34" charset="-122"/>
                <a:ea typeface="微软雅黑" panose="020B0503020204020204" pitchFamily="34" charset="-122"/>
              </a:rPr>
              <a:t>IaC</a:t>
            </a:r>
            <a:r>
              <a:rPr lang="en-US" altLang="zh-CN" sz="1800" b="0" dirty="0">
                <a:solidFill>
                  <a:schemeClr val="tx1"/>
                </a:solidFill>
                <a:effectLst/>
                <a:latin typeface="微软雅黑" panose="020B0503020204020204" pitchFamily="34" charset="-122"/>
                <a:ea typeface="微软雅黑" panose="020B0503020204020204" pitchFamily="34" charset="-122"/>
              </a:rPr>
              <a:t>)</a:t>
            </a:r>
          </a:p>
          <a:p>
            <a:pPr marL="154305" indent="-154305" algn="l" eaLnBrk="0" hangingPunct="0">
              <a:lnSpc>
                <a:spcPct val="150000"/>
              </a:lnSpc>
              <a:buClr>
                <a:srgbClr val="00B0F0"/>
              </a:buClr>
              <a:buSzPct val="80000"/>
              <a:buFont typeface="Wingdings" pitchFamily="2" charset="2"/>
              <a:buChar char="p"/>
            </a:pPr>
            <a:r>
              <a:rPr lang="zh-CN" altLang="en-US" sz="1800" b="0" dirty="0">
                <a:solidFill>
                  <a:schemeClr val="tx1"/>
                </a:solidFill>
                <a:effectLst/>
                <a:latin typeface="微软雅黑" panose="020B0503020204020204" pitchFamily="34" charset="-122"/>
                <a:ea typeface="微软雅黑" panose="020B0503020204020204" pitchFamily="34" charset="-122"/>
              </a:rPr>
              <a:t> 基于</a:t>
            </a:r>
            <a:r>
              <a:rPr lang="en-US" altLang="zh-CN" sz="1800" b="0" dirty="0">
                <a:solidFill>
                  <a:schemeClr val="tx1"/>
                </a:solidFill>
                <a:effectLst/>
                <a:latin typeface="微软雅黑" panose="020B0503020204020204" pitchFamily="34" charset="-122"/>
                <a:ea typeface="微软雅黑" panose="020B0503020204020204" pitchFamily="34" charset="-122"/>
              </a:rPr>
              <a:t>API</a:t>
            </a:r>
            <a:r>
              <a:rPr lang="zh-CN" altLang="en-US" sz="1800" b="0" dirty="0">
                <a:solidFill>
                  <a:schemeClr val="tx1"/>
                </a:solidFill>
                <a:effectLst/>
                <a:latin typeface="微软雅黑" panose="020B0503020204020204" pitchFamily="34" charset="-122"/>
                <a:ea typeface="微软雅黑" panose="020B0503020204020204" pitchFamily="34" charset="-122"/>
              </a:rPr>
              <a:t>、服务的云平台</a:t>
            </a:r>
            <a:endParaRPr lang="en-US" altLang="zh-CN" sz="1800" b="0" dirty="0">
              <a:solidFill>
                <a:schemeClr val="tx1"/>
              </a:solidFill>
              <a:effectLst/>
              <a:latin typeface="微软雅黑" panose="020B0503020204020204" pitchFamily="34" charset="-122"/>
              <a:ea typeface="微软雅黑" panose="020B0503020204020204" pitchFamily="34" charset="-122"/>
            </a:endParaRPr>
          </a:p>
          <a:p>
            <a:pPr marL="154305" indent="-154305" algn="l" eaLnBrk="0" hangingPunct="0">
              <a:lnSpc>
                <a:spcPct val="150000"/>
              </a:lnSpc>
              <a:buClr>
                <a:srgbClr val="00B0F0"/>
              </a:buClr>
              <a:buSzPct val="80000"/>
              <a:buFont typeface="Wingdings" pitchFamily="2" charset="2"/>
              <a:buChar char="p"/>
            </a:pPr>
            <a:r>
              <a:rPr lang="zh-CN" altLang="en-US" sz="1800" b="0" dirty="0">
                <a:solidFill>
                  <a:schemeClr val="tx1"/>
                </a:solidFill>
                <a:effectLst/>
                <a:latin typeface="微软雅黑" panose="020B0503020204020204" pitchFamily="34" charset="-122"/>
                <a:ea typeface="微软雅黑" panose="020B0503020204020204" pitchFamily="34" charset="-122"/>
              </a:rPr>
              <a:t> 支持一键部署</a:t>
            </a:r>
            <a:endParaRPr lang="en-US" altLang="zh-CN" sz="1800" b="0" dirty="0">
              <a:solidFill>
                <a:schemeClr val="tx1"/>
              </a:solidFill>
              <a:effectLst/>
              <a:latin typeface="微软雅黑" panose="020B0503020204020204" pitchFamily="34" charset="-122"/>
              <a:ea typeface="微软雅黑" panose="020B0503020204020204" pitchFamily="34" charset="-122"/>
            </a:endParaRPr>
          </a:p>
          <a:p>
            <a:pPr marL="154305" indent="-154305" algn="l" eaLnBrk="0" hangingPunct="0">
              <a:lnSpc>
                <a:spcPct val="150000"/>
              </a:lnSpc>
              <a:buClr>
                <a:srgbClr val="00B0F0"/>
              </a:buClr>
              <a:buSzPct val="80000"/>
              <a:buFont typeface="Wingdings" pitchFamily="2" charset="2"/>
              <a:buChar char="p"/>
            </a:pPr>
            <a:r>
              <a:rPr lang="zh-CN" altLang="en-US" sz="1800" b="0" dirty="0">
                <a:solidFill>
                  <a:schemeClr val="tx1"/>
                </a:solidFill>
                <a:effectLst/>
                <a:latin typeface="微软雅黑" panose="020B0503020204020204" pitchFamily="34" charset="-122"/>
                <a:ea typeface="微软雅黑" panose="020B0503020204020204" pitchFamily="34" charset="-122"/>
              </a:rPr>
              <a:t> 自动监控、高度可视化</a:t>
            </a:r>
            <a:endParaRPr lang="en-US" altLang="zh-CN" sz="1800" b="0" dirty="0">
              <a:solidFill>
                <a:schemeClr val="tx1"/>
              </a:solidFill>
              <a:effectLst/>
              <a:latin typeface="微软雅黑" panose="020B0503020204020204" pitchFamily="34" charset="-122"/>
              <a:ea typeface="微软雅黑" panose="020B0503020204020204" pitchFamily="34" charset="-122"/>
            </a:endParaRPr>
          </a:p>
          <a:p>
            <a:pPr marL="154305" indent="-154305" algn="l" eaLnBrk="0" hangingPunct="0">
              <a:lnSpc>
                <a:spcPct val="150000"/>
              </a:lnSpc>
              <a:buClr>
                <a:srgbClr val="00B0F0"/>
              </a:buClr>
              <a:buSzPct val="80000"/>
              <a:buFont typeface="Wingdings" pitchFamily="2" charset="2"/>
              <a:buChar char="p"/>
            </a:pPr>
            <a:r>
              <a:rPr lang="zh-CN" altLang="en-US" sz="1800" b="0" dirty="0">
                <a:solidFill>
                  <a:schemeClr val="tx1"/>
                </a:solidFill>
                <a:effectLst/>
                <a:latin typeface="微软雅黑" panose="020B0503020204020204" pitchFamily="34" charset="-122"/>
                <a:ea typeface="微软雅黑" panose="020B0503020204020204" pitchFamily="34" charset="-122"/>
              </a:rPr>
              <a:t> 在线实时收集数据</a:t>
            </a:r>
            <a:endParaRPr lang="en-US" altLang="zh-CN" sz="1800" b="0" dirty="0">
              <a:solidFill>
                <a:schemeClr val="tx1"/>
              </a:solidFill>
              <a:effectLst/>
              <a:latin typeface="微软雅黑" panose="020B0503020204020204" pitchFamily="34" charset="-122"/>
              <a:ea typeface="微软雅黑" panose="020B0503020204020204" pitchFamily="34" charset="-122"/>
            </a:endParaRPr>
          </a:p>
          <a:p>
            <a:pPr marL="154305" indent="-154305" algn="l" eaLnBrk="0" hangingPunct="0">
              <a:lnSpc>
                <a:spcPct val="150000"/>
              </a:lnSpc>
              <a:buClr>
                <a:srgbClr val="00B0F0"/>
              </a:buClr>
              <a:buSzPct val="80000"/>
              <a:buFont typeface="Wingdings" pitchFamily="2" charset="2"/>
              <a:buChar char="p"/>
            </a:pPr>
            <a:r>
              <a:rPr lang="zh-CN" altLang="en-US" sz="1800" b="0" dirty="0">
                <a:solidFill>
                  <a:schemeClr val="tx1"/>
                </a:solidFill>
                <a:effectLst/>
                <a:latin typeface="微软雅黑" panose="020B0503020204020204" pitchFamily="34" charset="-122"/>
                <a:ea typeface="微软雅黑" panose="020B0503020204020204" pitchFamily="34" charset="-122"/>
              </a:rPr>
              <a:t> 大数据处理能力</a:t>
            </a:r>
            <a:endParaRPr lang="en-US" altLang="zh-CN" sz="1800" b="0" dirty="0">
              <a:solidFill>
                <a:schemeClr val="tx1"/>
              </a:solidFill>
              <a:effectLst/>
              <a:latin typeface="微软雅黑" panose="020B0503020204020204" pitchFamily="34" charset="-122"/>
              <a:ea typeface="微软雅黑" panose="020B0503020204020204" pitchFamily="34" charset="-122"/>
            </a:endParaRPr>
          </a:p>
          <a:p>
            <a:pPr marL="154305" indent="-154305" algn="l" eaLnBrk="0" hangingPunct="0">
              <a:lnSpc>
                <a:spcPct val="150000"/>
              </a:lnSpc>
              <a:buClr>
                <a:srgbClr val="00B0F0"/>
              </a:buClr>
              <a:buSzPct val="80000"/>
              <a:buFont typeface="Wingdings" pitchFamily="2" charset="2"/>
              <a:buChar char="p"/>
            </a:pPr>
            <a:r>
              <a:rPr lang="en-US" altLang="zh-CN" sz="1800" b="0" dirty="0">
                <a:solidFill>
                  <a:schemeClr val="tx1"/>
                </a:solidFill>
                <a:effectLst/>
                <a:latin typeface="微软雅黑" panose="020B0503020204020204" pitchFamily="34" charset="-122"/>
                <a:ea typeface="微软雅黑" panose="020B0503020204020204" pitchFamily="34" charset="-122"/>
              </a:rPr>
              <a:t> ……</a:t>
            </a:r>
          </a:p>
        </p:txBody>
      </p:sp>
      <p:pic>
        <p:nvPicPr>
          <p:cNvPr id="4" name="图片 3" descr="屏幕快照 2016-11-24 下午5.45.52.png">
            <a:extLst>
              <a:ext uri="{FF2B5EF4-FFF2-40B4-BE49-F238E27FC236}">
                <a16:creationId xmlns:a16="http://schemas.microsoft.com/office/drawing/2014/main" id="{43607D13-C943-2950-E54C-969F42C01933}"/>
              </a:ext>
            </a:extLst>
          </p:cNvPr>
          <p:cNvPicPr>
            <a:picLocks noChangeAspect="1"/>
          </p:cNvPicPr>
          <p:nvPr/>
        </p:nvPicPr>
        <p:blipFill>
          <a:blip r:embed="rId2" cstate="email">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313550" y="1065282"/>
            <a:ext cx="3533549" cy="3012935"/>
          </a:xfrm>
          <a:prstGeom prst="rect">
            <a:avLst/>
          </a:prstGeom>
        </p:spPr>
      </p:pic>
    </p:spTree>
    <p:extLst>
      <p:ext uri="{BB962C8B-B14F-4D97-AF65-F5344CB8AC3E}">
        <p14:creationId xmlns:p14="http://schemas.microsoft.com/office/powerpoint/2010/main" val="29546642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706589-E493-6216-C0EE-3124D3EB6071}"/>
              </a:ext>
            </a:extLst>
          </p:cNvPr>
          <p:cNvSpPr>
            <a:spLocks noGrp="1"/>
          </p:cNvSpPr>
          <p:nvPr>
            <p:ph type="title"/>
          </p:nvPr>
        </p:nvSpPr>
        <p:spPr/>
        <p:txBody>
          <a:bodyPr/>
          <a:lstStyle/>
          <a:p>
            <a:r>
              <a:rPr lang="zh-CN" altLang="en-US" dirty="0"/>
              <a:t>示例：手淘</a:t>
            </a:r>
            <a:r>
              <a:rPr lang="en-US" altLang="zh-CN" dirty="0"/>
              <a:t>RXT</a:t>
            </a:r>
            <a:r>
              <a:rPr kumimoji="1" lang="zh-CN" altLang="en-US" dirty="0"/>
              <a:t>测试机器人</a:t>
            </a:r>
          </a:p>
        </p:txBody>
      </p:sp>
      <p:sp>
        <p:nvSpPr>
          <p:cNvPr id="10" name="圆角矩形 9">
            <a:extLst>
              <a:ext uri="{FF2B5EF4-FFF2-40B4-BE49-F238E27FC236}">
                <a16:creationId xmlns:a16="http://schemas.microsoft.com/office/drawing/2014/main" id="{CBC1A6BC-9762-F718-C090-E1192CB5CB8D}"/>
              </a:ext>
            </a:extLst>
          </p:cNvPr>
          <p:cNvSpPr/>
          <p:nvPr/>
        </p:nvSpPr>
        <p:spPr>
          <a:xfrm>
            <a:off x="582038" y="827609"/>
            <a:ext cx="2175769" cy="310865"/>
          </a:xfrm>
          <a:prstGeom prst="roundRect">
            <a:avLst>
              <a:gd name="adj" fmla="val 50000"/>
            </a:avLst>
          </a:prstGeom>
          <a:solidFill>
            <a:srgbClr val="FF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350" dirty="0"/>
              <a:t>加载时长体验数据分析</a:t>
            </a:r>
          </a:p>
        </p:txBody>
      </p:sp>
      <p:sp>
        <p:nvSpPr>
          <p:cNvPr id="11" name="矩形 10">
            <a:extLst>
              <a:ext uri="{FF2B5EF4-FFF2-40B4-BE49-F238E27FC236}">
                <a16:creationId xmlns:a16="http://schemas.microsoft.com/office/drawing/2014/main" id="{0DBF37B2-2112-D854-3431-6642D6950403}"/>
              </a:ext>
            </a:extLst>
          </p:cNvPr>
          <p:cNvSpPr/>
          <p:nvPr/>
        </p:nvSpPr>
        <p:spPr>
          <a:xfrm>
            <a:off x="1037348" y="4280543"/>
            <a:ext cx="2398413" cy="309957"/>
          </a:xfrm>
          <a:prstGeom prst="rect">
            <a:avLst/>
          </a:prstGeom>
        </p:spPr>
        <p:txBody>
          <a:bodyPr wrap="none">
            <a:spAutoFit/>
          </a:bodyPr>
          <a:lstStyle/>
          <a:p>
            <a:pPr algn="ctr">
              <a:lnSpc>
                <a:spcPct val="150000"/>
              </a:lnSpc>
            </a:pPr>
            <a:r>
              <a:rPr kumimoji="1" lang="zh-CN" altLang="en-US" sz="1050" dirty="0">
                <a:solidFill>
                  <a:schemeClr val="bg1">
                    <a:lumMod val="50000"/>
                  </a:schemeClr>
                </a:solidFill>
              </a:rPr>
              <a:t>实际案例 </a:t>
            </a:r>
            <a:r>
              <a:rPr kumimoji="1" lang="en-US" altLang="zh-CN" sz="1050" dirty="0">
                <a:solidFill>
                  <a:schemeClr val="bg1">
                    <a:lumMod val="50000"/>
                  </a:schemeClr>
                </a:solidFill>
              </a:rPr>
              <a:t>–</a:t>
            </a:r>
            <a:r>
              <a:rPr kumimoji="1" lang="zh-CN" altLang="en-US" sz="1050" dirty="0">
                <a:solidFill>
                  <a:schemeClr val="bg1">
                    <a:lumMod val="50000"/>
                  </a:schemeClr>
                </a:solidFill>
              </a:rPr>
              <a:t> 计算点击消息</a:t>
            </a:r>
            <a:r>
              <a:rPr kumimoji="1" lang="en-US" altLang="zh-CN" sz="1050" dirty="0">
                <a:solidFill>
                  <a:schemeClr val="bg1">
                    <a:lumMod val="50000"/>
                  </a:schemeClr>
                </a:solidFill>
              </a:rPr>
              <a:t>Tab</a:t>
            </a:r>
            <a:r>
              <a:rPr kumimoji="1" lang="zh-CN" altLang="en-US" sz="1050" dirty="0">
                <a:solidFill>
                  <a:schemeClr val="bg1">
                    <a:lumMod val="50000"/>
                  </a:schemeClr>
                </a:solidFill>
              </a:rPr>
              <a:t>加载时长</a:t>
            </a:r>
            <a:endParaRPr kumimoji="1" lang="en-US" altLang="zh-CN" sz="1050" dirty="0">
              <a:solidFill>
                <a:schemeClr val="bg1">
                  <a:lumMod val="50000"/>
                </a:schemeClr>
              </a:solidFill>
            </a:endParaRPr>
          </a:p>
        </p:txBody>
      </p:sp>
      <p:sp>
        <p:nvSpPr>
          <p:cNvPr id="12" name="矩形 11">
            <a:extLst>
              <a:ext uri="{FF2B5EF4-FFF2-40B4-BE49-F238E27FC236}">
                <a16:creationId xmlns:a16="http://schemas.microsoft.com/office/drawing/2014/main" id="{ECD5F389-E7AD-6C46-0C9B-91EC9BBD0427}"/>
              </a:ext>
            </a:extLst>
          </p:cNvPr>
          <p:cNvSpPr/>
          <p:nvPr/>
        </p:nvSpPr>
        <p:spPr>
          <a:xfrm>
            <a:off x="2398747" y="695755"/>
            <a:ext cx="6268823" cy="464871"/>
          </a:xfrm>
          <a:prstGeom prst="rect">
            <a:avLst/>
          </a:prstGeom>
        </p:spPr>
        <p:txBody>
          <a:bodyPr wrap="square">
            <a:spAutoFit/>
          </a:bodyPr>
          <a:lstStyle/>
          <a:p>
            <a:pPr algn="ctr">
              <a:lnSpc>
                <a:spcPct val="150000"/>
              </a:lnSpc>
            </a:pPr>
            <a:r>
              <a:rPr kumimoji="1" lang="en-US" altLang="zh-CN" sz="1350" b="1" dirty="0">
                <a:solidFill>
                  <a:srgbClr val="3E7BFF"/>
                </a:solidFill>
              </a:rPr>
              <a:t>240fps</a:t>
            </a:r>
            <a:r>
              <a:rPr kumimoji="1" lang="zh-CN" altLang="en-US" sz="1350" b="1" dirty="0">
                <a:solidFill>
                  <a:srgbClr val="3E7BFF"/>
                </a:solidFill>
              </a:rPr>
              <a:t>高速摄像头</a:t>
            </a:r>
            <a:r>
              <a:rPr kumimoji="1" lang="en-US" altLang="zh-CN" sz="1350" b="1" dirty="0">
                <a:solidFill>
                  <a:srgbClr val="3E7BFF"/>
                </a:solidFill>
              </a:rPr>
              <a:t>(</a:t>
            </a:r>
            <a:r>
              <a:rPr kumimoji="1" lang="zh-CN" altLang="en-US" sz="1350" b="1" dirty="0">
                <a:solidFill>
                  <a:srgbClr val="3E7BFF"/>
                </a:solidFill>
              </a:rPr>
              <a:t>误差</a:t>
            </a:r>
            <a:r>
              <a:rPr kumimoji="1" lang="en-US" altLang="zh-CN" sz="1350" b="1" dirty="0">
                <a:solidFill>
                  <a:srgbClr val="3E7BFF"/>
                </a:solidFill>
              </a:rPr>
              <a:t>&lt;5ms)</a:t>
            </a:r>
            <a:r>
              <a:rPr kumimoji="1" lang="zh-CN" altLang="en-US" sz="1350" b="1" dirty="0">
                <a:solidFill>
                  <a:srgbClr val="3E7BFF"/>
                </a:solidFill>
              </a:rPr>
              <a:t>，无需参照目标，自动识别准确率</a:t>
            </a:r>
            <a:r>
              <a:rPr kumimoji="1" lang="en-US" altLang="zh-CN" b="1" dirty="0">
                <a:solidFill>
                  <a:srgbClr val="3E7BFF"/>
                </a:solidFill>
              </a:rPr>
              <a:t>&gt;=95%</a:t>
            </a:r>
          </a:p>
        </p:txBody>
      </p:sp>
      <p:pic>
        <p:nvPicPr>
          <p:cNvPr id="13" name="图片 12">
            <a:extLst>
              <a:ext uri="{FF2B5EF4-FFF2-40B4-BE49-F238E27FC236}">
                <a16:creationId xmlns:a16="http://schemas.microsoft.com/office/drawing/2014/main" id="{5B7211DD-5CC5-633D-B753-CB8641174250}"/>
              </a:ext>
            </a:extLst>
          </p:cNvPr>
          <p:cNvPicPr>
            <a:picLocks noChangeAspect="1"/>
          </p:cNvPicPr>
          <p:nvPr/>
        </p:nvPicPr>
        <p:blipFill>
          <a:blip r:embed="rId2"/>
          <a:stretch>
            <a:fillRect/>
          </a:stretch>
        </p:blipFill>
        <p:spPr>
          <a:xfrm>
            <a:off x="4424894" y="1116158"/>
            <a:ext cx="4279344" cy="3227046"/>
          </a:xfrm>
          <a:prstGeom prst="rect">
            <a:avLst/>
          </a:prstGeom>
        </p:spPr>
      </p:pic>
      <p:pic>
        <p:nvPicPr>
          <p:cNvPr id="14" name="图片 13">
            <a:extLst>
              <a:ext uri="{FF2B5EF4-FFF2-40B4-BE49-F238E27FC236}">
                <a16:creationId xmlns:a16="http://schemas.microsoft.com/office/drawing/2014/main" id="{17DC3D3C-3A73-589C-5DD1-91B4496C2D9F}"/>
              </a:ext>
            </a:extLst>
          </p:cNvPr>
          <p:cNvPicPr>
            <a:picLocks noChangeAspect="1"/>
          </p:cNvPicPr>
          <p:nvPr/>
        </p:nvPicPr>
        <p:blipFill>
          <a:blip r:embed="rId3"/>
          <a:stretch>
            <a:fillRect/>
          </a:stretch>
        </p:blipFill>
        <p:spPr>
          <a:xfrm>
            <a:off x="582039" y="1255954"/>
            <a:ext cx="3568211" cy="3009191"/>
          </a:xfrm>
          <a:prstGeom prst="rect">
            <a:avLst/>
          </a:prstGeom>
        </p:spPr>
      </p:pic>
      <p:sp>
        <p:nvSpPr>
          <p:cNvPr id="15" name="矩形 14">
            <a:extLst>
              <a:ext uri="{FF2B5EF4-FFF2-40B4-BE49-F238E27FC236}">
                <a16:creationId xmlns:a16="http://schemas.microsoft.com/office/drawing/2014/main" id="{BFD527C9-057F-8204-DDB4-D32952EC67D4}"/>
              </a:ext>
            </a:extLst>
          </p:cNvPr>
          <p:cNvSpPr/>
          <p:nvPr/>
        </p:nvSpPr>
        <p:spPr>
          <a:xfrm>
            <a:off x="5260362" y="4280543"/>
            <a:ext cx="2608407" cy="309957"/>
          </a:xfrm>
          <a:prstGeom prst="rect">
            <a:avLst/>
          </a:prstGeom>
        </p:spPr>
        <p:txBody>
          <a:bodyPr wrap="none">
            <a:spAutoFit/>
          </a:bodyPr>
          <a:lstStyle/>
          <a:p>
            <a:pPr algn="ctr">
              <a:lnSpc>
                <a:spcPct val="150000"/>
              </a:lnSpc>
            </a:pPr>
            <a:r>
              <a:rPr kumimoji="1" lang="zh-CN" altLang="en-US" sz="1050" dirty="0">
                <a:solidFill>
                  <a:schemeClr val="bg1">
                    <a:lumMod val="50000"/>
                  </a:schemeClr>
                </a:solidFill>
              </a:rPr>
              <a:t>基于视频特征分析的加载时长自动化过程</a:t>
            </a:r>
            <a:endParaRPr kumimoji="1" lang="en-US" altLang="zh-CN" sz="1050" dirty="0">
              <a:solidFill>
                <a:schemeClr val="bg1">
                  <a:lumMod val="50000"/>
                </a:schemeClr>
              </a:solidFill>
            </a:endParaRPr>
          </a:p>
        </p:txBody>
      </p:sp>
    </p:spTree>
    <p:extLst>
      <p:ext uri="{BB962C8B-B14F-4D97-AF65-F5344CB8AC3E}">
        <p14:creationId xmlns:p14="http://schemas.microsoft.com/office/powerpoint/2010/main" val="18996237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01051C-D09C-5BCA-60C6-452BE485AE61}"/>
              </a:ext>
            </a:extLst>
          </p:cNvPr>
          <p:cNvSpPr>
            <a:spLocks noGrp="1"/>
          </p:cNvSpPr>
          <p:nvPr>
            <p:ph type="title"/>
          </p:nvPr>
        </p:nvSpPr>
        <p:spPr/>
        <p:txBody>
          <a:bodyPr/>
          <a:lstStyle/>
          <a:p>
            <a:r>
              <a:rPr kumimoji="1" lang="zh-CN" altLang="en-US" dirty="0"/>
              <a:t>小结</a:t>
            </a:r>
          </a:p>
        </p:txBody>
      </p:sp>
      <p:sp>
        <p:nvSpPr>
          <p:cNvPr id="5" name="文本占位符 3">
            <a:extLst>
              <a:ext uri="{FF2B5EF4-FFF2-40B4-BE49-F238E27FC236}">
                <a16:creationId xmlns:a16="http://schemas.microsoft.com/office/drawing/2014/main" id="{81951F56-1B9C-7E2F-D5B5-9AE88AC343B2}"/>
              </a:ext>
            </a:extLst>
          </p:cNvPr>
          <p:cNvSpPr txBox="1">
            <a:spLocks/>
          </p:cNvSpPr>
          <p:nvPr/>
        </p:nvSpPr>
        <p:spPr bwMode="auto">
          <a:xfrm>
            <a:off x="582038" y="877174"/>
            <a:ext cx="8023469" cy="3634535"/>
          </a:xfrm>
          <a:prstGeom prst="rect">
            <a:avLst/>
          </a:prstGeom>
          <a:noFill/>
          <a:ln w="9525">
            <a:noFill/>
            <a:miter lim="800000"/>
            <a:headEnd/>
            <a:tailEnd/>
          </a:ln>
        </p:spPr>
        <p:txBody>
          <a:bodyPr vert="horz" wrap="square" lIns="74066" tIns="32918" rIns="74066" bIns="32918" numCol="1" anchor="t" anchorCtr="0" compatLnSpc="1">
            <a:prstTxWarp prst="textNoShape">
              <a:avLst/>
            </a:prstTxWarp>
          </a:bodyPr>
          <a:lstStyle>
            <a:lvl1pPr marL="228600" indent="-228600" algn="l" rtl="0" eaLnBrk="0" fontAlgn="base" hangingPunct="0">
              <a:lnSpc>
                <a:spcPct val="90000"/>
              </a:lnSpc>
              <a:spcBef>
                <a:spcPct val="50000"/>
              </a:spcBef>
              <a:spcAft>
                <a:spcPct val="0"/>
              </a:spcAft>
              <a:buClr>
                <a:schemeClr val="accent1"/>
              </a:buClr>
              <a:buFont typeface="Wingdings" pitchFamily="2" charset="2"/>
              <a:buChar char="§"/>
              <a:defRPr sz="2400">
                <a:solidFill>
                  <a:schemeClr val="tx1"/>
                </a:solidFill>
                <a:latin typeface="+mn-lt"/>
                <a:ea typeface="MS PGothic" pitchFamily="34" charset="-128"/>
                <a:cs typeface="+mn-cs"/>
              </a:defRPr>
            </a:lvl1pPr>
            <a:lvl2pPr marL="457200" algn="l" rtl="0" eaLnBrk="0" fontAlgn="base" hangingPunct="0">
              <a:lnSpc>
                <a:spcPct val="90000"/>
              </a:lnSpc>
              <a:spcBef>
                <a:spcPct val="50000"/>
              </a:spcBef>
              <a:spcAft>
                <a:spcPct val="0"/>
              </a:spcAft>
              <a:buChar char="–"/>
              <a:defRPr sz="2000">
                <a:solidFill>
                  <a:schemeClr val="tx1"/>
                </a:solidFill>
                <a:latin typeface="+mn-lt"/>
                <a:ea typeface="MS PGothic" pitchFamily="34" charset="-128"/>
              </a:defRPr>
            </a:lvl2pPr>
            <a:lvl3pPr marL="685800" indent="228600" algn="l" rtl="0" eaLnBrk="0" fontAlgn="base" hangingPunct="0">
              <a:lnSpc>
                <a:spcPct val="90000"/>
              </a:lnSpc>
              <a:spcBef>
                <a:spcPct val="50000"/>
              </a:spcBef>
              <a:spcAft>
                <a:spcPct val="0"/>
              </a:spcAft>
              <a:buChar char="•"/>
              <a:defRPr sz="2000">
                <a:solidFill>
                  <a:schemeClr val="tx1"/>
                </a:solidFill>
                <a:latin typeface="+mn-lt"/>
                <a:ea typeface="MS PGothic" pitchFamily="34" charset="-128"/>
              </a:defRPr>
            </a:lvl3pPr>
            <a:lvl4pPr marL="914400" indent="457200" algn="l" rtl="0" eaLnBrk="0" fontAlgn="base" hangingPunct="0">
              <a:lnSpc>
                <a:spcPct val="90000"/>
              </a:lnSpc>
              <a:spcBef>
                <a:spcPct val="50000"/>
              </a:spcBef>
              <a:spcAft>
                <a:spcPct val="0"/>
              </a:spcAft>
              <a:buChar char="–"/>
              <a:defRPr sz="2000">
                <a:solidFill>
                  <a:schemeClr val="tx1"/>
                </a:solidFill>
                <a:latin typeface="+mn-lt"/>
                <a:ea typeface="MS PGothic" pitchFamily="34" charset="-128"/>
              </a:defRPr>
            </a:lvl4pPr>
            <a:lvl5pPr marL="1143000" indent="685800" algn="l" rtl="0" eaLnBrk="0" fontAlgn="base" hangingPunct="0">
              <a:lnSpc>
                <a:spcPct val="95000"/>
              </a:lnSpc>
              <a:spcBef>
                <a:spcPct val="35000"/>
              </a:spcBef>
              <a:spcAft>
                <a:spcPct val="0"/>
              </a:spcAft>
              <a:buChar char="»"/>
              <a:defRPr sz="2000">
                <a:solidFill>
                  <a:schemeClr val="tx1"/>
                </a:solidFill>
                <a:latin typeface="+mn-lt"/>
                <a:ea typeface="MS PGothic" pitchFamily="34" charset="-128"/>
              </a:defRPr>
            </a:lvl5pPr>
            <a:lvl6pPr marL="1600200" algn="l" rtl="0" eaLnBrk="0" fontAlgn="base" hangingPunct="0">
              <a:lnSpc>
                <a:spcPct val="95000"/>
              </a:lnSpc>
              <a:spcBef>
                <a:spcPct val="35000"/>
              </a:spcBef>
              <a:spcAft>
                <a:spcPct val="0"/>
              </a:spcAft>
              <a:defRPr sz="2000">
                <a:solidFill>
                  <a:schemeClr val="tx1"/>
                </a:solidFill>
                <a:latin typeface="+mn-lt"/>
                <a:ea typeface="+mn-ea"/>
              </a:defRPr>
            </a:lvl6pPr>
            <a:lvl7pPr marL="2057400" algn="l" rtl="0" eaLnBrk="0" fontAlgn="base" hangingPunct="0">
              <a:lnSpc>
                <a:spcPct val="95000"/>
              </a:lnSpc>
              <a:spcBef>
                <a:spcPct val="35000"/>
              </a:spcBef>
              <a:spcAft>
                <a:spcPct val="0"/>
              </a:spcAft>
              <a:defRPr sz="2000">
                <a:solidFill>
                  <a:schemeClr val="tx1"/>
                </a:solidFill>
                <a:latin typeface="+mn-lt"/>
                <a:ea typeface="+mn-ea"/>
              </a:defRPr>
            </a:lvl7pPr>
            <a:lvl8pPr marL="2514600" algn="l" rtl="0" eaLnBrk="0" fontAlgn="base" hangingPunct="0">
              <a:lnSpc>
                <a:spcPct val="95000"/>
              </a:lnSpc>
              <a:spcBef>
                <a:spcPct val="35000"/>
              </a:spcBef>
              <a:spcAft>
                <a:spcPct val="0"/>
              </a:spcAft>
              <a:defRPr sz="2000">
                <a:solidFill>
                  <a:schemeClr val="tx1"/>
                </a:solidFill>
                <a:latin typeface="+mn-lt"/>
                <a:ea typeface="+mn-ea"/>
              </a:defRPr>
            </a:lvl8pPr>
            <a:lvl9pPr marL="2971800" algn="l" rtl="0" eaLnBrk="0" fontAlgn="base" hangingPunct="0">
              <a:lnSpc>
                <a:spcPct val="95000"/>
              </a:lnSpc>
              <a:spcBef>
                <a:spcPct val="35000"/>
              </a:spcBef>
              <a:spcAft>
                <a:spcPct val="0"/>
              </a:spcAft>
              <a:defRPr sz="2000">
                <a:solidFill>
                  <a:schemeClr val="tx1"/>
                </a:solidFill>
                <a:latin typeface="+mn-lt"/>
                <a:ea typeface="+mn-ea"/>
              </a:defRPr>
            </a:lvl9pPr>
          </a:lstStyle>
          <a:p>
            <a:pPr marL="355596" indent="-355596">
              <a:lnSpc>
                <a:spcPct val="140000"/>
              </a:lnSpc>
              <a:spcBef>
                <a:spcPct val="20000"/>
              </a:spcBef>
              <a:buClr>
                <a:srgbClr val="0070C0"/>
              </a:buClr>
              <a:buSzPct val="80000"/>
              <a:buFont typeface="Wingdings" pitchFamily="2" charset="2"/>
              <a:buChar char="p"/>
              <a:defRPr/>
            </a:pPr>
            <a:r>
              <a:rPr lang="zh-CN" altLang="en-US" sz="1800" dirty="0">
                <a:ea typeface="楷体"/>
              </a:rPr>
              <a:t>大数据的测试贯彻数据清洗、转换、存储、加载等全过程，包括抽样测试验证、数据对比分析和数据映射验证等。</a:t>
            </a:r>
            <a:endParaRPr lang="en-US" altLang="zh-CN" sz="1800" dirty="0">
              <a:ea typeface="楷体"/>
            </a:endParaRPr>
          </a:p>
          <a:p>
            <a:pPr marL="355596" indent="-355596">
              <a:lnSpc>
                <a:spcPct val="140000"/>
              </a:lnSpc>
              <a:spcBef>
                <a:spcPct val="20000"/>
              </a:spcBef>
              <a:buClr>
                <a:srgbClr val="0070C0"/>
              </a:buClr>
              <a:buSzPct val="80000"/>
              <a:buFont typeface="Wingdings" pitchFamily="2" charset="2"/>
              <a:buChar char="p"/>
              <a:defRPr/>
            </a:pPr>
            <a:r>
              <a:rPr lang="zh-CN" altLang="en-US" sz="1800" dirty="0">
                <a:ea typeface="楷体"/>
              </a:rPr>
              <a:t>智能应用（如机器学习）的测试是为了更好地保证数据质量、特征质量和模型质量，目前有成熟的评价指标体系。</a:t>
            </a:r>
            <a:endParaRPr lang="en-US" altLang="zh-CN" sz="1800" dirty="0">
              <a:ea typeface="楷体"/>
            </a:endParaRPr>
          </a:p>
          <a:p>
            <a:pPr marL="355596" indent="-355596">
              <a:lnSpc>
                <a:spcPct val="140000"/>
              </a:lnSpc>
              <a:spcBef>
                <a:spcPct val="20000"/>
              </a:spcBef>
              <a:buClr>
                <a:srgbClr val="0070C0"/>
              </a:buClr>
              <a:buSzPct val="80000"/>
              <a:buFont typeface="Wingdings" pitchFamily="2" charset="2"/>
              <a:buChar char="p"/>
              <a:defRPr/>
            </a:pPr>
            <a:r>
              <a:rPr lang="zh-CN" altLang="en-US" sz="1800" dirty="0">
                <a:ea typeface="楷体"/>
              </a:rPr>
              <a:t>今天</a:t>
            </a:r>
            <a:r>
              <a:rPr lang="en-US" altLang="zh-CN" sz="1800" dirty="0">
                <a:ea typeface="楷体"/>
              </a:rPr>
              <a:t>AI</a:t>
            </a:r>
            <a:r>
              <a:rPr lang="zh-CN" altLang="en-US" sz="1800" dirty="0">
                <a:ea typeface="楷体"/>
              </a:rPr>
              <a:t>技术（图像识别、</a:t>
            </a:r>
            <a:r>
              <a:rPr lang="en-US" altLang="zh-CN" sz="1800" dirty="0">
                <a:ea typeface="楷体"/>
              </a:rPr>
              <a:t>NLP</a:t>
            </a:r>
            <a:r>
              <a:rPr lang="zh-CN" altLang="en-US" sz="1800" dirty="0">
                <a:ea typeface="楷体"/>
              </a:rPr>
              <a:t> 、</a:t>
            </a:r>
            <a:r>
              <a:rPr lang="en-US" altLang="zh-CN" sz="1800" dirty="0">
                <a:ea typeface="楷体"/>
              </a:rPr>
              <a:t>OCR</a:t>
            </a:r>
            <a:r>
              <a:rPr lang="zh-CN" altLang="en-US" sz="1800" dirty="0">
                <a:ea typeface="楷体"/>
              </a:rPr>
              <a:t>等）应用于软件测试的各个方面，从单元测试、系统的</a:t>
            </a:r>
            <a:r>
              <a:rPr lang="en-US" altLang="zh-CN" sz="1800" dirty="0">
                <a:ea typeface="楷体"/>
              </a:rPr>
              <a:t>API</a:t>
            </a:r>
            <a:r>
              <a:rPr lang="zh-CN" altLang="en-US" sz="1800" dirty="0">
                <a:ea typeface="楷体"/>
              </a:rPr>
              <a:t>测试、</a:t>
            </a:r>
            <a:r>
              <a:rPr lang="en-US" altLang="zh-CN" sz="1800" dirty="0">
                <a:ea typeface="楷体"/>
              </a:rPr>
              <a:t>UI</a:t>
            </a:r>
            <a:r>
              <a:rPr lang="zh-CN" altLang="en-US" sz="1800" dirty="0">
                <a:ea typeface="楷体"/>
              </a:rPr>
              <a:t>测试和测试日志分析等，而且可以和</a:t>
            </a:r>
            <a:r>
              <a:rPr lang="en-US" altLang="zh-CN" sz="1800" dirty="0">
                <a:ea typeface="楷体"/>
              </a:rPr>
              <a:t>MBT</a:t>
            </a:r>
            <a:r>
              <a:rPr lang="zh-CN" altLang="en-US" sz="1800" dirty="0">
                <a:ea typeface="楷体"/>
              </a:rPr>
              <a:t>结合起来产生更好的效果</a:t>
            </a:r>
            <a:endParaRPr lang="en-US" altLang="zh-CN" sz="1800" dirty="0">
              <a:ea typeface="楷体"/>
            </a:endParaRPr>
          </a:p>
          <a:p>
            <a:pPr marL="355596" indent="-355596">
              <a:lnSpc>
                <a:spcPct val="140000"/>
              </a:lnSpc>
              <a:spcBef>
                <a:spcPct val="20000"/>
              </a:spcBef>
              <a:buClr>
                <a:srgbClr val="0070C0"/>
              </a:buClr>
              <a:buSzPct val="80000"/>
              <a:buFont typeface="Wingdings" pitchFamily="2" charset="2"/>
              <a:buChar char="p"/>
              <a:defRPr/>
            </a:pPr>
            <a:r>
              <a:rPr lang="zh-CN" altLang="en-US" sz="1800" dirty="0">
                <a:ea typeface="楷体"/>
              </a:rPr>
              <a:t>未来软件测试六大发展趋势：敏捷化、高度</a:t>
            </a:r>
            <a:r>
              <a:rPr lang="en-US" altLang="zh-CN" sz="1800" dirty="0">
                <a:ea typeface="楷体"/>
              </a:rPr>
              <a:t>/</a:t>
            </a:r>
            <a:r>
              <a:rPr lang="zh-CN" altLang="en-US" sz="1800" dirty="0">
                <a:ea typeface="楷体"/>
              </a:rPr>
              <a:t>超级自动化、云化、服务化、模型化、智能化</a:t>
            </a:r>
            <a:endParaRPr lang="en-US" altLang="zh-CN" sz="1800" dirty="0">
              <a:ea typeface="楷体"/>
            </a:endParaRPr>
          </a:p>
        </p:txBody>
      </p:sp>
    </p:spTree>
    <p:extLst>
      <p:ext uri="{BB962C8B-B14F-4D97-AF65-F5344CB8AC3E}">
        <p14:creationId xmlns:p14="http://schemas.microsoft.com/office/powerpoint/2010/main" val="283444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5">
                                            <p:txEl>
                                              <p:pRg st="0" end="0"/>
                                            </p:txEl>
                                          </p:spTgt>
                                        </p:tgtEl>
                                      </p:cBhvr>
                                    </p:animEffect>
                                  </p:childTnLst>
                                </p:cTn>
                              </p:par>
                              <p:par>
                                <p:cTn id="9" presetID="12" presetClass="entr" presetSubtype="4"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p:tgtEl>
                                          <p:spTgt spid="5">
                                            <p:txEl>
                                              <p:pRg st="1" end="1"/>
                                            </p:txEl>
                                          </p:spTgt>
                                        </p:tgtEl>
                                        <p:attrNameLst>
                                          <p:attrName>ppt_y</p:attrName>
                                        </p:attrNameLst>
                                      </p:cBhvr>
                                      <p:tavLst>
                                        <p:tav tm="0">
                                          <p:val>
                                            <p:strVal val="#ppt_y+#ppt_h*1.125000"/>
                                          </p:val>
                                        </p:tav>
                                        <p:tav tm="100000">
                                          <p:val>
                                            <p:strVal val="#ppt_y"/>
                                          </p:val>
                                        </p:tav>
                                      </p:tavLst>
                                    </p:anim>
                                    <p:animEffect transition="in" filter="wipe(up)">
                                      <p:cBhvr>
                                        <p:cTn id="12" dur="500"/>
                                        <p:tgtEl>
                                          <p:spTgt spid="5">
                                            <p:txEl>
                                              <p:pRg st="1" end="1"/>
                                            </p:txEl>
                                          </p:spTgt>
                                        </p:tgtEl>
                                      </p:cBhvr>
                                    </p:animEffect>
                                  </p:childTnLst>
                                </p:cTn>
                              </p:par>
                              <p:par>
                                <p:cTn id="13" presetID="12" presetClass="entr" presetSubtype="4"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p:tgtEl>
                                          <p:spTgt spid="5">
                                            <p:txEl>
                                              <p:pRg st="2" end="2"/>
                                            </p:txEl>
                                          </p:spTgt>
                                        </p:tgtEl>
                                        <p:attrNameLst>
                                          <p:attrName>ppt_y</p:attrName>
                                        </p:attrNameLst>
                                      </p:cBhvr>
                                      <p:tavLst>
                                        <p:tav tm="0">
                                          <p:val>
                                            <p:strVal val="#ppt_y+#ppt_h*1.125000"/>
                                          </p:val>
                                        </p:tav>
                                        <p:tav tm="100000">
                                          <p:val>
                                            <p:strVal val="#ppt_y"/>
                                          </p:val>
                                        </p:tav>
                                      </p:tavLst>
                                    </p:anim>
                                    <p:animEffect transition="in" filter="wipe(up)">
                                      <p:cBhvr>
                                        <p:cTn id="16" dur="500"/>
                                        <p:tgtEl>
                                          <p:spTgt spid="5">
                                            <p:txEl>
                                              <p:pRg st="2" end="2"/>
                                            </p:txEl>
                                          </p:spTgt>
                                        </p:tgtEl>
                                      </p:cBhvr>
                                    </p:animEffect>
                                  </p:childTnLst>
                                </p:cTn>
                              </p:par>
                              <p:par>
                                <p:cTn id="17" presetID="12" presetClass="entr" presetSubtype="4"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p:tgtEl>
                                          <p:spTgt spid="5">
                                            <p:txEl>
                                              <p:pRg st="3" end="3"/>
                                            </p:txEl>
                                          </p:spTgt>
                                        </p:tgtEl>
                                        <p:attrNameLst>
                                          <p:attrName>ppt_y</p:attrName>
                                        </p:attrNameLst>
                                      </p:cBhvr>
                                      <p:tavLst>
                                        <p:tav tm="0">
                                          <p:val>
                                            <p:strVal val="#ppt_y+#ppt_h*1.125000"/>
                                          </p:val>
                                        </p:tav>
                                        <p:tav tm="100000">
                                          <p:val>
                                            <p:strVal val="#ppt_y"/>
                                          </p:val>
                                        </p:tav>
                                      </p:tavLst>
                                    </p:anim>
                                    <p:animEffect transition="in" filter="wipe(up)">
                                      <p:cBhvr>
                                        <p:cTn id="2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714682" y="604302"/>
            <a:ext cx="3658214" cy="994172"/>
          </a:xfrm>
        </p:spPr>
        <p:txBody>
          <a:bodyPr/>
          <a:lstStyle/>
          <a:p>
            <a:pPr>
              <a:lnSpc>
                <a:spcPct val="110000"/>
              </a:lnSpc>
            </a:pPr>
            <a:r>
              <a:rPr lang="zh-CN" b="1" dirty="0">
                <a:solidFill>
                  <a:srgbClr val="435CC8"/>
                </a:solidFill>
                <a:latin typeface="微软雅黑" panose="020B0503020204020204" pitchFamily="34" charset="-122"/>
                <a:ea typeface="微软雅黑" panose="020B0503020204020204" pitchFamily="34" charset="-122"/>
              </a:rPr>
              <a:t>感</a:t>
            </a:r>
            <a:r>
              <a:rPr lang="en-US" altLang="zh-CN" b="1" dirty="0">
                <a:solidFill>
                  <a:srgbClr val="435CC8"/>
                </a:solidFill>
                <a:latin typeface="微软雅黑" panose="020B0503020204020204" pitchFamily="34" charset="-122"/>
                <a:ea typeface="微软雅黑" panose="020B0503020204020204" pitchFamily="34" charset="-122"/>
              </a:rPr>
              <a:t> </a:t>
            </a:r>
            <a:r>
              <a:rPr lang="zh-CN" b="1" dirty="0">
                <a:solidFill>
                  <a:srgbClr val="435CC8"/>
                </a:solidFill>
                <a:latin typeface="微软雅黑" panose="020B0503020204020204" pitchFamily="34" charset="-122"/>
                <a:ea typeface="微软雅黑" panose="020B0503020204020204" pitchFamily="34" charset="-122"/>
              </a:rPr>
              <a:t>谢</a:t>
            </a:r>
            <a:r>
              <a:rPr lang="en-US" altLang="zh-CN" b="1" dirty="0">
                <a:solidFill>
                  <a:srgbClr val="435CC8"/>
                </a:solidFill>
                <a:latin typeface="微软雅黑" panose="020B0503020204020204" pitchFamily="34" charset="-122"/>
                <a:ea typeface="微软雅黑" panose="020B0503020204020204" pitchFamily="34" charset="-122"/>
              </a:rPr>
              <a:t> </a:t>
            </a:r>
            <a:r>
              <a:rPr lang="zh-CN" b="1" dirty="0">
                <a:solidFill>
                  <a:srgbClr val="435CC8"/>
                </a:solidFill>
                <a:latin typeface="微软雅黑" panose="020B0503020204020204" pitchFamily="34" charset="-122"/>
                <a:ea typeface="微软雅黑" panose="020B0503020204020204" pitchFamily="34" charset="-122"/>
              </a:rPr>
              <a:t>聆</a:t>
            </a:r>
            <a:r>
              <a:rPr lang="en-US" altLang="zh-CN" b="1" dirty="0">
                <a:solidFill>
                  <a:srgbClr val="435CC8"/>
                </a:solidFill>
                <a:latin typeface="微软雅黑" panose="020B0503020204020204" pitchFamily="34" charset="-122"/>
                <a:ea typeface="微软雅黑" panose="020B0503020204020204" pitchFamily="34" charset="-122"/>
              </a:rPr>
              <a:t> </a:t>
            </a:r>
            <a:r>
              <a:rPr lang="zh-CN" b="1" dirty="0">
                <a:solidFill>
                  <a:srgbClr val="435CC8"/>
                </a:solidFill>
                <a:latin typeface="微软雅黑" panose="020B0503020204020204" pitchFamily="34" charset="-122"/>
                <a:ea typeface="微软雅黑" panose="020B0503020204020204" pitchFamily="34" charset="-122"/>
              </a:rPr>
              <a:t>听</a:t>
            </a:r>
            <a:endParaRPr lang="zh-CN" altLang="en-US" b="1" dirty="0">
              <a:solidFill>
                <a:srgbClr val="435CC8"/>
              </a:solidFill>
              <a:latin typeface="微软雅黑" panose="020B0503020204020204" pitchFamily="34" charset="-122"/>
              <a:ea typeface="微软雅黑" panose="020B0503020204020204" pitchFamily="34" charset="-122"/>
            </a:endParaRPr>
          </a:p>
        </p:txBody>
      </p:sp>
      <p:sp>
        <p:nvSpPr>
          <p:cNvPr id="7" name="文本占位符 6"/>
          <p:cNvSpPr>
            <a:spLocks noGrp="1"/>
          </p:cNvSpPr>
          <p:nvPr>
            <p:ph type="body" sz="quarter" idx="14"/>
          </p:nvPr>
        </p:nvSpPr>
        <p:spPr>
          <a:xfrm>
            <a:off x="1457939" y="1598474"/>
            <a:ext cx="2171700" cy="326643"/>
          </a:xfrm>
        </p:spPr>
        <p:txBody>
          <a:bodyPr>
            <a:noAutofit/>
          </a:bodyPr>
          <a:lstStyle/>
          <a:p>
            <a:r>
              <a:rPr lang="zh-CN" altLang="en-US" sz="1600" dirty="0">
                <a:solidFill>
                  <a:srgbClr val="435CC8"/>
                </a:solidFill>
                <a:latin typeface="Microsoft YaHei" panose="020B0503020204020204" pitchFamily="34" charset="-122"/>
                <a:ea typeface="Microsoft YaHei" panose="020B0503020204020204" pitchFamily="34" charset="-122"/>
              </a:rPr>
              <a:t>朱少民 </a:t>
            </a:r>
            <a:r>
              <a:rPr lang="en-US" altLang="zh-CN" sz="1600" dirty="0">
                <a:solidFill>
                  <a:srgbClr val="435CC8"/>
                </a:solidFill>
                <a:latin typeface="Microsoft YaHei" panose="020B0503020204020204" pitchFamily="34" charset="-122"/>
                <a:ea typeface="Microsoft YaHei" panose="020B0503020204020204" pitchFamily="34" charset="-122"/>
              </a:rPr>
              <a:t>/</a:t>
            </a:r>
            <a:r>
              <a:rPr lang="zh-CN" altLang="en-US" sz="1600" dirty="0">
                <a:solidFill>
                  <a:srgbClr val="435CC8"/>
                </a:solidFill>
                <a:latin typeface="Microsoft YaHei" panose="020B0503020204020204" pitchFamily="34" charset="-122"/>
                <a:ea typeface="Microsoft YaHei" panose="020B0503020204020204" pitchFamily="34" charset="-122"/>
              </a:rPr>
              <a:t> 同济大学</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33EE2A-187B-08C6-AFFC-A20302B1C358}"/>
              </a:ext>
            </a:extLst>
          </p:cNvPr>
          <p:cNvSpPr>
            <a:spLocks noGrp="1"/>
          </p:cNvSpPr>
          <p:nvPr>
            <p:ph type="title"/>
          </p:nvPr>
        </p:nvSpPr>
        <p:spPr/>
        <p:txBody>
          <a:bodyPr/>
          <a:lstStyle/>
          <a:p>
            <a:r>
              <a:rPr kumimoji="1" lang="zh-CN" altLang="en-US" dirty="0"/>
              <a:t>数据映射验证</a:t>
            </a:r>
          </a:p>
        </p:txBody>
      </p:sp>
      <p:sp>
        <p:nvSpPr>
          <p:cNvPr id="3" name="内容占位符 2">
            <a:extLst>
              <a:ext uri="{FF2B5EF4-FFF2-40B4-BE49-F238E27FC236}">
                <a16:creationId xmlns:a16="http://schemas.microsoft.com/office/drawing/2014/main" id="{534F49EC-E35A-F4AD-54E9-6D156C4A1E4F}"/>
              </a:ext>
            </a:extLst>
          </p:cNvPr>
          <p:cNvSpPr>
            <a:spLocks noGrp="1"/>
          </p:cNvSpPr>
          <p:nvPr>
            <p:ph idx="1"/>
          </p:nvPr>
        </p:nvSpPr>
        <p:spPr>
          <a:xfrm>
            <a:off x="262268" y="1382238"/>
            <a:ext cx="8039430" cy="2797876"/>
          </a:xfrm>
        </p:spPr>
        <p:txBody>
          <a:bodyPr/>
          <a:lstStyle/>
          <a:p>
            <a:pPr>
              <a:lnSpc>
                <a:spcPct val="150000"/>
              </a:lnSpc>
            </a:pPr>
            <a:r>
              <a:rPr kumimoji="1" lang="zh-CN" altLang="en-US" sz="2000" b="1" dirty="0"/>
              <a:t>连接验证</a:t>
            </a:r>
            <a:r>
              <a:rPr kumimoji="1" lang="zh-CN" altLang="en-US" sz="2000" dirty="0"/>
              <a:t>：必需端口均已连接，并且所有连接都有效。</a:t>
            </a:r>
          </a:p>
          <a:p>
            <a:pPr>
              <a:lnSpc>
                <a:spcPct val="150000"/>
              </a:lnSpc>
            </a:pPr>
            <a:r>
              <a:rPr kumimoji="1" lang="zh-CN" altLang="en-US" sz="2000" b="1" dirty="0"/>
              <a:t>表达式验证：</a:t>
            </a:r>
            <a:r>
              <a:rPr kumimoji="1" lang="zh-CN" altLang="en-US" sz="2000" dirty="0"/>
              <a:t>所有表达式都有效。</a:t>
            </a:r>
          </a:p>
          <a:p>
            <a:pPr>
              <a:lnSpc>
                <a:spcPct val="150000"/>
              </a:lnSpc>
            </a:pPr>
            <a:r>
              <a:rPr kumimoji="1" lang="zh-CN" altLang="en-US" sz="2000" b="1" dirty="0"/>
              <a:t>对象验证：</a:t>
            </a:r>
            <a:r>
              <a:rPr kumimoji="1" lang="zh-CN" altLang="en-US" sz="2000" dirty="0"/>
              <a:t>独立对象定义与映射中的实例匹配。</a:t>
            </a:r>
          </a:p>
          <a:p>
            <a:pPr>
              <a:lnSpc>
                <a:spcPct val="150000"/>
              </a:lnSpc>
            </a:pPr>
            <a:r>
              <a:rPr kumimoji="1" lang="zh-CN" altLang="en-US" sz="2000" b="1" dirty="0"/>
              <a:t>数据流验证</a:t>
            </a:r>
            <a:r>
              <a:rPr kumimoji="1" lang="zh-CN" altLang="en-US" sz="2000" dirty="0"/>
              <a:t>：数据必须能够从源流到目标，而不会在阻止转换处挂起</a:t>
            </a:r>
          </a:p>
        </p:txBody>
      </p:sp>
    </p:spTree>
    <p:extLst>
      <p:ext uri="{BB962C8B-B14F-4D97-AF65-F5344CB8AC3E}">
        <p14:creationId xmlns:p14="http://schemas.microsoft.com/office/powerpoint/2010/main" val="3600988170"/>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6D03BD-030C-CD01-8D28-C620BC21FFC0}"/>
              </a:ext>
            </a:extLst>
          </p:cNvPr>
          <p:cNvSpPr>
            <a:spLocks noGrp="1"/>
          </p:cNvSpPr>
          <p:nvPr>
            <p:ph type="title"/>
          </p:nvPr>
        </p:nvSpPr>
        <p:spPr>
          <a:xfrm>
            <a:off x="518451" y="292445"/>
            <a:ext cx="3875379" cy="523875"/>
          </a:xfrm>
        </p:spPr>
        <p:txBody>
          <a:bodyPr/>
          <a:lstStyle/>
          <a:p>
            <a:r>
              <a:rPr lang="zh-CN" altLang="en-US" dirty="0">
                <a:latin typeface="微软雅黑" panose="020B0503020204020204" pitchFamily="34" charset="-122"/>
              </a:rPr>
              <a:t>大数据测试保障维度</a:t>
            </a:r>
            <a:endParaRPr kumimoji="1" lang="zh-CN" altLang="en-US" dirty="0"/>
          </a:p>
        </p:txBody>
      </p:sp>
      <p:sp>
        <p:nvSpPr>
          <p:cNvPr id="4" name="圆角矩形 3">
            <a:extLst>
              <a:ext uri="{FF2B5EF4-FFF2-40B4-BE49-F238E27FC236}">
                <a16:creationId xmlns:a16="http://schemas.microsoft.com/office/drawing/2014/main" id="{D1F29346-E118-8275-B688-752F37AEF80D}"/>
              </a:ext>
            </a:extLst>
          </p:cNvPr>
          <p:cNvSpPr/>
          <p:nvPr/>
        </p:nvSpPr>
        <p:spPr>
          <a:xfrm>
            <a:off x="518451" y="1080593"/>
            <a:ext cx="1747655" cy="342900"/>
          </a:xfrm>
          <a:prstGeom prst="roundRect">
            <a:avLst/>
          </a:prstGeom>
          <a:solidFill>
            <a:srgbClr val="1432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latin typeface="微软雅黑" panose="020B0503020204020204" pitchFamily="34" charset="-122"/>
                <a:ea typeface="微软雅黑" panose="020B0503020204020204" pitchFamily="34" charset="-122"/>
              </a:rPr>
              <a:t>数据清洗</a:t>
            </a:r>
          </a:p>
        </p:txBody>
      </p:sp>
      <p:sp>
        <p:nvSpPr>
          <p:cNvPr id="5" name="圆角矩形 4">
            <a:extLst>
              <a:ext uri="{FF2B5EF4-FFF2-40B4-BE49-F238E27FC236}">
                <a16:creationId xmlns:a16="http://schemas.microsoft.com/office/drawing/2014/main" id="{22E63E4E-E376-FBD9-5A38-3DED20BC4154}"/>
              </a:ext>
            </a:extLst>
          </p:cNvPr>
          <p:cNvSpPr/>
          <p:nvPr/>
        </p:nvSpPr>
        <p:spPr>
          <a:xfrm>
            <a:off x="2535784" y="1090552"/>
            <a:ext cx="1654036" cy="342900"/>
          </a:xfrm>
          <a:prstGeom prst="roundRect">
            <a:avLst/>
          </a:prstGeom>
          <a:solidFill>
            <a:srgbClr val="1432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latin typeface="微软雅黑" panose="020B0503020204020204" pitchFamily="34" charset="-122"/>
                <a:ea typeface="微软雅黑" panose="020B0503020204020204" pitchFamily="34" charset="-122"/>
              </a:rPr>
              <a:t>数据分析</a:t>
            </a:r>
          </a:p>
        </p:txBody>
      </p:sp>
      <p:sp>
        <p:nvSpPr>
          <p:cNvPr id="6" name="圆角矩形 5">
            <a:extLst>
              <a:ext uri="{FF2B5EF4-FFF2-40B4-BE49-F238E27FC236}">
                <a16:creationId xmlns:a16="http://schemas.microsoft.com/office/drawing/2014/main" id="{2910A9AC-E8D5-0A31-5DCE-C0363F6F8DC8}"/>
              </a:ext>
            </a:extLst>
          </p:cNvPr>
          <p:cNvSpPr/>
          <p:nvPr/>
        </p:nvSpPr>
        <p:spPr>
          <a:xfrm>
            <a:off x="4453920" y="1030442"/>
            <a:ext cx="1682967" cy="342900"/>
          </a:xfrm>
          <a:prstGeom prst="roundRect">
            <a:avLst/>
          </a:prstGeom>
          <a:solidFill>
            <a:srgbClr val="1432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latin typeface="微软雅黑" panose="020B0503020204020204" pitchFamily="34" charset="-122"/>
                <a:ea typeface="微软雅黑" panose="020B0503020204020204" pitchFamily="34" charset="-122"/>
              </a:rPr>
              <a:t>数据加工</a:t>
            </a:r>
          </a:p>
        </p:txBody>
      </p:sp>
      <p:sp>
        <p:nvSpPr>
          <p:cNvPr id="7" name="圆角矩形 6">
            <a:extLst>
              <a:ext uri="{FF2B5EF4-FFF2-40B4-BE49-F238E27FC236}">
                <a16:creationId xmlns:a16="http://schemas.microsoft.com/office/drawing/2014/main" id="{9AEFDDBC-825A-9148-20EB-2664D72F3B7F}"/>
              </a:ext>
            </a:extLst>
          </p:cNvPr>
          <p:cNvSpPr/>
          <p:nvPr/>
        </p:nvSpPr>
        <p:spPr>
          <a:xfrm>
            <a:off x="518689" y="1499431"/>
            <a:ext cx="1723301" cy="376476"/>
          </a:xfrm>
          <a:prstGeom prst="roundRect">
            <a:avLst/>
          </a:prstGeom>
          <a:solidFill>
            <a:srgbClr val="3498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a:latin typeface="微软雅黑" panose="020B0503020204020204" pitchFamily="34" charset="-122"/>
                <a:ea typeface="微软雅黑" panose="020B0503020204020204" pitchFamily="34" charset="-122"/>
              </a:rPr>
              <a:t>数据正确性验证</a:t>
            </a:r>
          </a:p>
        </p:txBody>
      </p:sp>
      <p:sp>
        <p:nvSpPr>
          <p:cNvPr id="8" name="圆角矩形 7">
            <a:extLst>
              <a:ext uri="{FF2B5EF4-FFF2-40B4-BE49-F238E27FC236}">
                <a16:creationId xmlns:a16="http://schemas.microsoft.com/office/drawing/2014/main" id="{8E404ECB-D4CD-9ECF-C245-602449847EEA}"/>
              </a:ext>
            </a:extLst>
          </p:cNvPr>
          <p:cNvSpPr/>
          <p:nvPr/>
        </p:nvSpPr>
        <p:spPr>
          <a:xfrm>
            <a:off x="518451" y="2158561"/>
            <a:ext cx="1723301" cy="376476"/>
          </a:xfrm>
          <a:prstGeom prst="roundRect">
            <a:avLst/>
          </a:prstGeom>
          <a:solidFill>
            <a:srgbClr val="3498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a:latin typeface="微软雅黑" panose="020B0503020204020204" pitchFamily="34" charset="-122"/>
                <a:ea typeface="微软雅黑" panose="020B0503020204020204" pitchFamily="34" charset="-122"/>
              </a:rPr>
              <a:t>数据过滤验证</a:t>
            </a:r>
          </a:p>
        </p:txBody>
      </p:sp>
      <p:sp>
        <p:nvSpPr>
          <p:cNvPr id="9" name="圆角矩形 8">
            <a:extLst>
              <a:ext uri="{FF2B5EF4-FFF2-40B4-BE49-F238E27FC236}">
                <a16:creationId xmlns:a16="http://schemas.microsoft.com/office/drawing/2014/main" id="{B1B67892-79EF-8F74-C1A4-5A37DD53C5F4}"/>
              </a:ext>
            </a:extLst>
          </p:cNvPr>
          <p:cNvSpPr/>
          <p:nvPr/>
        </p:nvSpPr>
        <p:spPr>
          <a:xfrm>
            <a:off x="518451" y="2830788"/>
            <a:ext cx="1723301" cy="376476"/>
          </a:xfrm>
          <a:prstGeom prst="roundRect">
            <a:avLst/>
          </a:prstGeom>
          <a:solidFill>
            <a:srgbClr val="3498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a:latin typeface="微软雅黑" panose="020B0503020204020204" pitchFamily="34" charset="-122"/>
                <a:ea typeface="微软雅黑" panose="020B0503020204020204" pitchFamily="34" charset="-122"/>
              </a:rPr>
              <a:t>业务场景验证</a:t>
            </a:r>
          </a:p>
        </p:txBody>
      </p:sp>
      <p:cxnSp>
        <p:nvCxnSpPr>
          <p:cNvPr id="10" name="直接箭头连接符 13">
            <a:extLst>
              <a:ext uri="{FF2B5EF4-FFF2-40B4-BE49-F238E27FC236}">
                <a16:creationId xmlns:a16="http://schemas.microsoft.com/office/drawing/2014/main" id="{DD457FDC-AC9A-1529-204A-D751D3AD4915}"/>
              </a:ext>
            </a:extLst>
          </p:cNvPr>
          <p:cNvCxnSpPr>
            <a:stCxn id="7" idx="2"/>
            <a:endCxn id="8" idx="0"/>
          </p:cNvCxnSpPr>
          <p:nvPr/>
        </p:nvCxnSpPr>
        <p:spPr>
          <a:xfrm flipH="1">
            <a:off x="1380102" y="1875907"/>
            <a:ext cx="238" cy="282654"/>
          </a:xfrm>
          <a:prstGeom prst="straightConnector1">
            <a:avLst/>
          </a:prstGeom>
          <a:ln w="19050">
            <a:solidFill>
              <a:srgbClr val="103E57"/>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4">
            <a:extLst>
              <a:ext uri="{FF2B5EF4-FFF2-40B4-BE49-F238E27FC236}">
                <a16:creationId xmlns:a16="http://schemas.microsoft.com/office/drawing/2014/main" id="{2648C992-CC06-C911-2F77-705EA4D6CF76}"/>
              </a:ext>
            </a:extLst>
          </p:cNvPr>
          <p:cNvCxnSpPr>
            <a:cxnSpLocks/>
          </p:cNvCxnSpPr>
          <p:nvPr/>
        </p:nvCxnSpPr>
        <p:spPr>
          <a:xfrm>
            <a:off x="1410229" y="2548134"/>
            <a:ext cx="0" cy="282654"/>
          </a:xfrm>
          <a:prstGeom prst="straightConnector1">
            <a:avLst/>
          </a:prstGeom>
          <a:ln w="19050">
            <a:solidFill>
              <a:srgbClr val="103E57"/>
            </a:solidFill>
            <a:tailEnd type="arrow"/>
          </a:ln>
        </p:spPr>
        <p:style>
          <a:lnRef idx="1">
            <a:schemeClr val="accent1"/>
          </a:lnRef>
          <a:fillRef idx="0">
            <a:schemeClr val="accent1"/>
          </a:fillRef>
          <a:effectRef idx="0">
            <a:schemeClr val="accent1"/>
          </a:effectRef>
          <a:fontRef idx="minor">
            <a:schemeClr val="tx1"/>
          </a:fontRef>
        </p:style>
      </p:cxnSp>
      <p:sp>
        <p:nvSpPr>
          <p:cNvPr id="12" name="圆角矩形 11">
            <a:extLst>
              <a:ext uri="{FF2B5EF4-FFF2-40B4-BE49-F238E27FC236}">
                <a16:creationId xmlns:a16="http://schemas.microsoft.com/office/drawing/2014/main" id="{F29E7B11-7CD6-63C1-9708-8D2FE88E76E6}"/>
              </a:ext>
            </a:extLst>
          </p:cNvPr>
          <p:cNvSpPr/>
          <p:nvPr/>
        </p:nvSpPr>
        <p:spPr>
          <a:xfrm>
            <a:off x="2535784" y="1509390"/>
            <a:ext cx="1654036" cy="376476"/>
          </a:xfrm>
          <a:prstGeom prst="roundRect">
            <a:avLst/>
          </a:prstGeom>
          <a:solidFill>
            <a:srgbClr val="3498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a:latin typeface="微软雅黑" panose="020B0503020204020204" pitchFamily="34" charset="-122"/>
                <a:ea typeface="微软雅黑" panose="020B0503020204020204" pitchFamily="34" charset="-122"/>
              </a:rPr>
              <a:t>数据正确性验证</a:t>
            </a:r>
          </a:p>
        </p:txBody>
      </p:sp>
      <p:sp>
        <p:nvSpPr>
          <p:cNvPr id="13" name="圆角矩形 12">
            <a:extLst>
              <a:ext uri="{FF2B5EF4-FFF2-40B4-BE49-F238E27FC236}">
                <a16:creationId xmlns:a16="http://schemas.microsoft.com/office/drawing/2014/main" id="{3EB1BBAF-799E-7918-D689-2374F296235B}"/>
              </a:ext>
            </a:extLst>
          </p:cNvPr>
          <p:cNvSpPr/>
          <p:nvPr/>
        </p:nvSpPr>
        <p:spPr>
          <a:xfrm>
            <a:off x="2535784" y="2181617"/>
            <a:ext cx="1654036" cy="376476"/>
          </a:xfrm>
          <a:prstGeom prst="roundRect">
            <a:avLst/>
          </a:prstGeom>
          <a:solidFill>
            <a:srgbClr val="3498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a:latin typeface="微软雅黑" panose="020B0503020204020204" pitchFamily="34" charset="-122"/>
                <a:ea typeface="微软雅黑" panose="020B0503020204020204" pitchFamily="34" charset="-122"/>
              </a:rPr>
              <a:t>数据过滤验证</a:t>
            </a:r>
          </a:p>
        </p:txBody>
      </p:sp>
      <p:sp>
        <p:nvSpPr>
          <p:cNvPr id="14" name="圆角矩形 13">
            <a:extLst>
              <a:ext uri="{FF2B5EF4-FFF2-40B4-BE49-F238E27FC236}">
                <a16:creationId xmlns:a16="http://schemas.microsoft.com/office/drawing/2014/main" id="{A1D11F18-AB66-8220-1D87-5D5D975ADAA6}"/>
              </a:ext>
            </a:extLst>
          </p:cNvPr>
          <p:cNvSpPr/>
          <p:nvPr/>
        </p:nvSpPr>
        <p:spPr>
          <a:xfrm>
            <a:off x="2535784" y="2840747"/>
            <a:ext cx="1654036" cy="376476"/>
          </a:xfrm>
          <a:prstGeom prst="roundRect">
            <a:avLst/>
          </a:prstGeom>
          <a:solidFill>
            <a:srgbClr val="3498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a:latin typeface="微软雅黑" panose="020B0503020204020204" pitchFamily="34" charset="-122"/>
                <a:ea typeface="微软雅黑" panose="020B0503020204020204" pitchFamily="34" charset="-122"/>
              </a:rPr>
              <a:t>业务场景验证</a:t>
            </a:r>
          </a:p>
        </p:txBody>
      </p:sp>
      <p:cxnSp>
        <p:nvCxnSpPr>
          <p:cNvPr id="15" name="直接箭头连接符 20">
            <a:extLst>
              <a:ext uri="{FF2B5EF4-FFF2-40B4-BE49-F238E27FC236}">
                <a16:creationId xmlns:a16="http://schemas.microsoft.com/office/drawing/2014/main" id="{EF30F91B-AA18-FB18-E18C-7B3B0889B079}"/>
              </a:ext>
            </a:extLst>
          </p:cNvPr>
          <p:cNvCxnSpPr>
            <a:stCxn id="12" idx="2"/>
            <a:endCxn id="13" idx="0"/>
          </p:cNvCxnSpPr>
          <p:nvPr/>
        </p:nvCxnSpPr>
        <p:spPr>
          <a:xfrm>
            <a:off x="3362802" y="1885866"/>
            <a:ext cx="0" cy="295751"/>
          </a:xfrm>
          <a:prstGeom prst="straightConnector1">
            <a:avLst/>
          </a:prstGeom>
          <a:ln w="19050">
            <a:solidFill>
              <a:srgbClr val="103E57"/>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21">
            <a:extLst>
              <a:ext uri="{FF2B5EF4-FFF2-40B4-BE49-F238E27FC236}">
                <a16:creationId xmlns:a16="http://schemas.microsoft.com/office/drawing/2014/main" id="{4D365CA8-395D-5842-EAD9-A320DC1380B7}"/>
              </a:ext>
            </a:extLst>
          </p:cNvPr>
          <p:cNvCxnSpPr>
            <a:cxnSpLocks/>
          </p:cNvCxnSpPr>
          <p:nvPr/>
        </p:nvCxnSpPr>
        <p:spPr>
          <a:xfrm>
            <a:off x="3427562" y="2558093"/>
            <a:ext cx="0" cy="282654"/>
          </a:xfrm>
          <a:prstGeom prst="straightConnector1">
            <a:avLst/>
          </a:prstGeom>
          <a:ln w="19050">
            <a:solidFill>
              <a:srgbClr val="103E57"/>
            </a:solidFill>
            <a:tailEnd type="arrow"/>
          </a:ln>
        </p:spPr>
        <p:style>
          <a:lnRef idx="1">
            <a:schemeClr val="accent1"/>
          </a:lnRef>
          <a:fillRef idx="0">
            <a:schemeClr val="accent1"/>
          </a:fillRef>
          <a:effectRef idx="0">
            <a:schemeClr val="accent1"/>
          </a:effectRef>
          <a:fontRef idx="minor">
            <a:schemeClr val="tx1"/>
          </a:fontRef>
        </p:style>
      </p:cxnSp>
      <p:sp>
        <p:nvSpPr>
          <p:cNvPr id="17" name="圆角矩形 16">
            <a:extLst>
              <a:ext uri="{FF2B5EF4-FFF2-40B4-BE49-F238E27FC236}">
                <a16:creationId xmlns:a16="http://schemas.microsoft.com/office/drawing/2014/main" id="{22F57A9D-ADFB-DE3A-4F8C-FAC3AB15189D}"/>
              </a:ext>
            </a:extLst>
          </p:cNvPr>
          <p:cNvSpPr/>
          <p:nvPr/>
        </p:nvSpPr>
        <p:spPr>
          <a:xfrm>
            <a:off x="4453919" y="1449280"/>
            <a:ext cx="1682967" cy="376476"/>
          </a:xfrm>
          <a:prstGeom prst="roundRect">
            <a:avLst/>
          </a:prstGeom>
          <a:solidFill>
            <a:srgbClr val="3498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a:latin typeface="微软雅黑" panose="020B0503020204020204" pitchFamily="34" charset="-122"/>
                <a:ea typeface="微软雅黑" panose="020B0503020204020204" pitchFamily="34" charset="-122"/>
              </a:rPr>
              <a:t>数据正确性验证</a:t>
            </a:r>
          </a:p>
        </p:txBody>
      </p:sp>
      <p:sp>
        <p:nvSpPr>
          <p:cNvPr id="18" name="圆角矩形 17">
            <a:extLst>
              <a:ext uri="{FF2B5EF4-FFF2-40B4-BE49-F238E27FC236}">
                <a16:creationId xmlns:a16="http://schemas.microsoft.com/office/drawing/2014/main" id="{D346785E-E5AE-AF09-8009-6D8FB946F1DE}"/>
              </a:ext>
            </a:extLst>
          </p:cNvPr>
          <p:cNvSpPr/>
          <p:nvPr/>
        </p:nvSpPr>
        <p:spPr>
          <a:xfrm>
            <a:off x="4454157" y="2108410"/>
            <a:ext cx="1682967" cy="376476"/>
          </a:xfrm>
          <a:prstGeom prst="roundRect">
            <a:avLst/>
          </a:prstGeom>
          <a:solidFill>
            <a:srgbClr val="3498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a:latin typeface="微软雅黑" panose="020B0503020204020204" pitchFamily="34" charset="-122"/>
                <a:ea typeface="微软雅黑" panose="020B0503020204020204" pitchFamily="34" charset="-122"/>
              </a:rPr>
              <a:t>业务场景验证</a:t>
            </a:r>
          </a:p>
        </p:txBody>
      </p:sp>
      <p:sp>
        <p:nvSpPr>
          <p:cNvPr id="19" name="圆角矩形 18">
            <a:extLst>
              <a:ext uri="{FF2B5EF4-FFF2-40B4-BE49-F238E27FC236}">
                <a16:creationId xmlns:a16="http://schemas.microsoft.com/office/drawing/2014/main" id="{3814058F-B19D-1ED2-C738-3F26A442186E}"/>
              </a:ext>
            </a:extLst>
          </p:cNvPr>
          <p:cNvSpPr/>
          <p:nvPr/>
        </p:nvSpPr>
        <p:spPr>
          <a:xfrm>
            <a:off x="4454157" y="2780637"/>
            <a:ext cx="1682967" cy="376476"/>
          </a:xfrm>
          <a:prstGeom prst="roundRect">
            <a:avLst/>
          </a:prstGeom>
          <a:solidFill>
            <a:srgbClr val="3498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a:latin typeface="微软雅黑" panose="020B0503020204020204" pitchFamily="34" charset="-122"/>
                <a:ea typeface="微软雅黑" panose="020B0503020204020204" pitchFamily="34" charset="-122"/>
              </a:rPr>
              <a:t>主流程调度验证</a:t>
            </a:r>
          </a:p>
        </p:txBody>
      </p:sp>
      <p:cxnSp>
        <p:nvCxnSpPr>
          <p:cNvPr id="20" name="直接箭头连接符 28">
            <a:extLst>
              <a:ext uri="{FF2B5EF4-FFF2-40B4-BE49-F238E27FC236}">
                <a16:creationId xmlns:a16="http://schemas.microsoft.com/office/drawing/2014/main" id="{8FA06F53-517B-53D0-61EC-436229681CAC}"/>
              </a:ext>
            </a:extLst>
          </p:cNvPr>
          <p:cNvCxnSpPr>
            <a:stCxn id="17" idx="2"/>
            <a:endCxn id="18" idx="0"/>
          </p:cNvCxnSpPr>
          <p:nvPr/>
        </p:nvCxnSpPr>
        <p:spPr>
          <a:xfrm>
            <a:off x="5295403" y="1825756"/>
            <a:ext cx="238" cy="282654"/>
          </a:xfrm>
          <a:prstGeom prst="straightConnector1">
            <a:avLst/>
          </a:prstGeom>
          <a:ln w="19050">
            <a:solidFill>
              <a:srgbClr val="103E57"/>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31">
            <a:extLst>
              <a:ext uri="{FF2B5EF4-FFF2-40B4-BE49-F238E27FC236}">
                <a16:creationId xmlns:a16="http://schemas.microsoft.com/office/drawing/2014/main" id="{3A409DFD-DD5C-C586-5CC0-47895F48E4D2}"/>
              </a:ext>
            </a:extLst>
          </p:cNvPr>
          <p:cNvCxnSpPr>
            <a:cxnSpLocks/>
          </p:cNvCxnSpPr>
          <p:nvPr/>
        </p:nvCxnSpPr>
        <p:spPr>
          <a:xfrm>
            <a:off x="5345697" y="2497983"/>
            <a:ext cx="0" cy="282654"/>
          </a:xfrm>
          <a:prstGeom prst="straightConnector1">
            <a:avLst/>
          </a:prstGeom>
          <a:ln w="19050">
            <a:solidFill>
              <a:srgbClr val="103E57"/>
            </a:solidFill>
            <a:tailEnd type="arrow"/>
          </a:ln>
        </p:spPr>
        <p:style>
          <a:lnRef idx="1">
            <a:schemeClr val="accent1"/>
          </a:lnRef>
          <a:fillRef idx="0">
            <a:schemeClr val="accent1"/>
          </a:fillRef>
          <a:effectRef idx="0">
            <a:schemeClr val="accent1"/>
          </a:effectRef>
          <a:fontRef idx="minor">
            <a:schemeClr val="tx1"/>
          </a:fontRef>
        </p:style>
      </p:cxnSp>
      <p:sp>
        <p:nvSpPr>
          <p:cNvPr id="22" name="圆角矩形 21">
            <a:extLst>
              <a:ext uri="{FF2B5EF4-FFF2-40B4-BE49-F238E27FC236}">
                <a16:creationId xmlns:a16="http://schemas.microsoft.com/office/drawing/2014/main" id="{B39ADD6C-2DC6-75FC-33DD-98CF928665DA}"/>
              </a:ext>
            </a:extLst>
          </p:cNvPr>
          <p:cNvSpPr/>
          <p:nvPr/>
        </p:nvSpPr>
        <p:spPr>
          <a:xfrm>
            <a:off x="4453919" y="3510727"/>
            <a:ext cx="1682967" cy="376476"/>
          </a:xfrm>
          <a:prstGeom prst="roundRect">
            <a:avLst/>
          </a:prstGeom>
          <a:solidFill>
            <a:srgbClr val="3498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latin typeface="微软雅黑" panose="020B0503020204020204" pitchFamily="34" charset="-122"/>
                <a:ea typeface="微软雅黑" panose="020B0503020204020204" pitchFamily="34" charset="-122"/>
              </a:rPr>
              <a:t>接口协议验证</a:t>
            </a:r>
          </a:p>
        </p:txBody>
      </p:sp>
      <p:sp>
        <p:nvSpPr>
          <p:cNvPr id="23" name="圆角矩形 22">
            <a:extLst>
              <a:ext uri="{FF2B5EF4-FFF2-40B4-BE49-F238E27FC236}">
                <a16:creationId xmlns:a16="http://schemas.microsoft.com/office/drawing/2014/main" id="{6C1DEF3B-2B9C-7FA3-C9A8-7B6E207ECBDC}"/>
              </a:ext>
            </a:extLst>
          </p:cNvPr>
          <p:cNvSpPr/>
          <p:nvPr/>
        </p:nvSpPr>
        <p:spPr>
          <a:xfrm>
            <a:off x="4453919" y="4169859"/>
            <a:ext cx="1682967" cy="408146"/>
          </a:xfrm>
          <a:prstGeom prst="roundRect">
            <a:avLst/>
          </a:prstGeom>
          <a:solidFill>
            <a:srgbClr val="3498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a:latin typeface="微软雅黑" panose="020B0503020204020204" pitchFamily="34" charset="-122"/>
                <a:ea typeface="微软雅黑" panose="020B0503020204020204" pitchFamily="34" charset="-122"/>
              </a:rPr>
              <a:t>性能指标验证</a:t>
            </a:r>
          </a:p>
        </p:txBody>
      </p:sp>
      <p:cxnSp>
        <p:nvCxnSpPr>
          <p:cNvPr id="24" name="直接箭头连接符 34">
            <a:extLst>
              <a:ext uri="{FF2B5EF4-FFF2-40B4-BE49-F238E27FC236}">
                <a16:creationId xmlns:a16="http://schemas.microsoft.com/office/drawing/2014/main" id="{22FB8F46-927F-D216-9139-BF3C3522C958}"/>
              </a:ext>
            </a:extLst>
          </p:cNvPr>
          <p:cNvCxnSpPr>
            <a:cxnSpLocks/>
            <a:stCxn id="19" idx="2"/>
            <a:endCxn id="22" idx="0"/>
          </p:cNvCxnSpPr>
          <p:nvPr/>
        </p:nvCxnSpPr>
        <p:spPr>
          <a:xfrm flipH="1">
            <a:off x="5295403" y="3157113"/>
            <a:ext cx="238" cy="353614"/>
          </a:xfrm>
          <a:prstGeom prst="straightConnector1">
            <a:avLst/>
          </a:prstGeom>
          <a:ln w="19050">
            <a:solidFill>
              <a:srgbClr val="103E57"/>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35">
            <a:extLst>
              <a:ext uri="{FF2B5EF4-FFF2-40B4-BE49-F238E27FC236}">
                <a16:creationId xmlns:a16="http://schemas.microsoft.com/office/drawing/2014/main" id="{7A1D5DF9-6772-A8C5-6D39-4148E3C6F01E}"/>
              </a:ext>
            </a:extLst>
          </p:cNvPr>
          <p:cNvCxnSpPr>
            <a:cxnSpLocks/>
          </p:cNvCxnSpPr>
          <p:nvPr/>
        </p:nvCxnSpPr>
        <p:spPr>
          <a:xfrm>
            <a:off x="5345935" y="3887204"/>
            <a:ext cx="0" cy="282654"/>
          </a:xfrm>
          <a:prstGeom prst="straightConnector1">
            <a:avLst/>
          </a:prstGeom>
          <a:ln w="19050">
            <a:solidFill>
              <a:srgbClr val="103E57"/>
            </a:solidFill>
            <a:tailEnd type="arrow"/>
          </a:ln>
        </p:spPr>
        <p:style>
          <a:lnRef idx="1">
            <a:schemeClr val="accent1"/>
          </a:lnRef>
          <a:fillRef idx="0">
            <a:schemeClr val="accent1"/>
          </a:fillRef>
          <a:effectRef idx="0">
            <a:schemeClr val="accent1"/>
          </a:effectRef>
          <a:fontRef idx="minor">
            <a:schemeClr val="tx1"/>
          </a:fontRef>
        </p:style>
      </p:cxnSp>
      <p:grpSp>
        <p:nvGrpSpPr>
          <p:cNvPr id="26" name="组合 25">
            <a:extLst>
              <a:ext uri="{FF2B5EF4-FFF2-40B4-BE49-F238E27FC236}">
                <a16:creationId xmlns:a16="http://schemas.microsoft.com/office/drawing/2014/main" id="{889E6646-1FD4-C103-7AF8-9C76E35B72DE}"/>
              </a:ext>
            </a:extLst>
          </p:cNvPr>
          <p:cNvGrpSpPr/>
          <p:nvPr/>
        </p:nvGrpSpPr>
        <p:grpSpPr>
          <a:xfrm>
            <a:off x="6393752" y="1039570"/>
            <a:ext cx="2427800" cy="1518523"/>
            <a:chOff x="6651" y="14477"/>
            <a:chExt cx="12085" cy="6377"/>
          </a:xfrm>
        </p:grpSpPr>
        <p:sp>
          <p:nvSpPr>
            <p:cNvPr id="27" name="圆角矩形 26">
              <a:extLst>
                <a:ext uri="{FF2B5EF4-FFF2-40B4-BE49-F238E27FC236}">
                  <a16:creationId xmlns:a16="http://schemas.microsoft.com/office/drawing/2014/main" id="{7CEC3F7F-F880-D82D-36C1-6D6067E892C8}"/>
                </a:ext>
              </a:extLst>
            </p:cNvPr>
            <p:cNvSpPr/>
            <p:nvPr/>
          </p:nvSpPr>
          <p:spPr>
            <a:xfrm>
              <a:off x="6651" y="15882"/>
              <a:ext cx="12085" cy="4972"/>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grpSp>
          <p:nvGrpSpPr>
            <p:cNvPr id="28" name="组合 27">
              <a:extLst>
                <a:ext uri="{FF2B5EF4-FFF2-40B4-BE49-F238E27FC236}">
                  <a16:creationId xmlns:a16="http://schemas.microsoft.com/office/drawing/2014/main" id="{924419C8-0212-E47E-4691-C9B216F0062F}"/>
                </a:ext>
              </a:extLst>
            </p:cNvPr>
            <p:cNvGrpSpPr/>
            <p:nvPr/>
          </p:nvGrpSpPr>
          <p:grpSpPr>
            <a:xfrm>
              <a:off x="6652" y="14477"/>
              <a:ext cx="12084" cy="5661"/>
              <a:chOff x="6652" y="14477"/>
              <a:chExt cx="12084" cy="5661"/>
            </a:xfrm>
          </p:grpSpPr>
          <p:sp>
            <p:nvSpPr>
              <p:cNvPr id="29" name="文本框 28">
                <a:extLst>
                  <a:ext uri="{FF2B5EF4-FFF2-40B4-BE49-F238E27FC236}">
                    <a16:creationId xmlns:a16="http://schemas.microsoft.com/office/drawing/2014/main" id="{21F8D78A-7839-5AF1-F09B-0C3EAF8D6994}"/>
                  </a:ext>
                </a:extLst>
              </p:cNvPr>
              <p:cNvSpPr txBox="1"/>
              <p:nvPr/>
            </p:nvSpPr>
            <p:spPr>
              <a:xfrm>
                <a:off x="7262" y="16842"/>
                <a:ext cx="11474" cy="3296"/>
              </a:xfrm>
              <a:prstGeom prst="rect">
                <a:avLst/>
              </a:prstGeom>
              <a:noFill/>
            </p:spPr>
            <p:txBody>
              <a:bodyPr wrap="square" rtlCol="0" anchor="t">
                <a:spAutoFit/>
              </a:bodyPr>
              <a:lstStyle/>
              <a:p>
                <a:pPr marL="136525" indent="-136525">
                  <a:buFont typeface="Arial" panose="020B0604020202020204" pitchFamily="34" charset="0"/>
                  <a:buChar char="•"/>
                  <a:defRPr/>
                </a:pPr>
                <a:r>
                  <a:rPr lang="zh-CN" altLang="en-US" sz="1500" dirty="0">
                    <a:latin typeface="微软雅黑" panose="020B0503020204020204" pitchFamily="34" charset="-122"/>
                    <a:ea typeface="微软雅黑" panose="020B0503020204020204" pitchFamily="34" charset="-122"/>
                    <a:sym typeface="+mn-ea"/>
                  </a:rPr>
                  <a:t>掌握整体请求链路</a:t>
                </a:r>
              </a:p>
              <a:p>
                <a:pPr marL="136525" indent="-136525">
                  <a:buFont typeface="Arial" panose="020B0604020202020204" pitchFamily="34" charset="0"/>
                  <a:buChar char="•"/>
                  <a:defRPr/>
                </a:pPr>
                <a:r>
                  <a:rPr lang="zh-CN" altLang="en-US" sz="1500" dirty="0">
                    <a:latin typeface="微软雅黑" panose="020B0503020204020204" pitchFamily="34" charset="-122"/>
                    <a:ea typeface="微软雅黑" panose="020B0503020204020204" pitchFamily="34" charset="-122"/>
                    <a:sym typeface="+mn-ea"/>
                  </a:rPr>
                  <a:t>化整为零，各个击破</a:t>
                </a:r>
              </a:p>
              <a:p>
                <a:pPr marL="136525" indent="-136525">
                  <a:buFont typeface="Arial" panose="020B0604020202020204" pitchFamily="34" charset="0"/>
                  <a:buChar char="•"/>
                  <a:defRPr/>
                </a:pPr>
                <a:r>
                  <a:rPr lang="zh-CN" altLang="en-US" sz="1500" dirty="0">
                    <a:latin typeface="微软雅黑" panose="020B0503020204020204" pitchFamily="34" charset="-122"/>
                    <a:ea typeface="微软雅黑" panose="020B0503020204020204" pitchFamily="34" charset="-122"/>
                    <a:sym typeface="+mn-ea"/>
                  </a:rPr>
                  <a:t>真实数据丰富用例场景</a:t>
                </a:r>
                <a:endParaRPr lang="zh-CN" altLang="en-US" sz="1500" dirty="0"/>
              </a:p>
            </p:txBody>
          </p:sp>
          <p:sp>
            <p:nvSpPr>
              <p:cNvPr id="30" name="圆角矩形 29">
                <a:extLst>
                  <a:ext uri="{FF2B5EF4-FFF2-40B4-BE49-F238E27FC236}">
                    <a16:creationId xmlns:a16="http://schemas.microsoft.com/office/drawing/2014/main" id="{171FDFE1-C16D-6243-C0E8-AD8612137A85}"/>
                  </a:ext>
                </a:extLst>
              </p:cNvPr>
              <p:cNvSpPr/>
              <p:nvPr/>
            </p:nvSpPr>
            <p:spPr>
              <a:xfrm>
                <a:off x="6652" y="14477"/>
                <a:ext cx="12078" cy="2001"/>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latin typeface="微软雅黑" panose="020B0503020204020204" pitchFamily="34" charset="-122"/>
                    <a:ea typeface="微软雅黑" panose="020B0503020204020204" pitchFamily="34" charset="-122"/>
                  </a:rPr>
                  <a:t>注意点</a:t>
                </a:r>
              </a:p>
            </p:txBody>
          </p:sp>
        </p:grpSp>
      </p:grpSp>
    </p:spTree>
    <p:extLst>
      <p:ext uri="{BB962C8B-B14F-4D97-AF65-F5344CB8AC3E}">
        <p14:creationId xmlns:p14="http://schemas.microsoft.com/office/powerpoint/2010/main" val="3902476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down)">
                                      <p:cBhvr>
                                        <p:cTn id="8" dur="500"/>
                                        <p:tgtEl>
                                          <p:spTgt spid="5"/>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p:tgtEl>
                                          <p:spTgt spid="12"/>
                                        </p:tgtEl>
                                        <p:attrNameLst>
                                          <p:attrName>ppt_y</p:attrName>
                                        </p:attrNameLst>
                                      </p:cBhvr>
                                      <p:tavLst>
                                        <p:tav tm="0">
                                          <p:val>
                                            <p:strVal val="#ppt_y-#ppt_h*1.125000"/>
                                          </p:val>
                                        </p:tav>
                                        <p:tav tm="100000">
                                          <p:val>
                                            <p:strVal val="#ppt_y"/>
                                          </p:val>
                                        </p:tav>
                                      </p:tavLst>
                                    </p:anim>
                                    <p:animEffect transition="in" filter="wipe(down)">
                                      <p:cBhvr>
                                        <p:cTn id="12" dur="500"/>
                                        <p:tgtEl>
                                          <p:spTgt spid="12"/>
                                        </p:tgtEl>
                                      </p:cBhvr>
                                    </p:animEffect>
                                  </p:childTnLst>
                                </p:cTn>
                              </p:par>
                              <p:par>
                                <p:cTn id="13" presetID="12" presetClass="entr" presetSubtype="1"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p:tgtEl>
                                          <p:spTgt spid="13"/>
                                        </p:tgtEl>
                                        <p:attrNameLst>
                                          <p:attrName>ppt_y</p:attrName>
                                        </p:attrNameLst>
                                      </p:cBhvr>
                                      <p:tavLst>
                                        <p:tav tm="0">
                                          <p:val>
                                            <p:strVal val="#ppt_y-#ppt_h*1.125000"/>
                                          </p:val>
                                        </p:tav>
                                        <p:tav tm="100000">
                                          <p:val>
                                            <p:strVal val="#ppt_y"/>
                                          </p:val>
                                        </p:tav>
                                      </p:tavLst>
                                    </p:anim>
                                    <p:animEffect transition="in" filter="wipe(down)">
                                      <p:cBhvr>
                                        <p:cTn id="16" dur="500"/>
                                        <p:tgtEl>
                                          <p:spTgt spid="13"/>
                                        </p:tgtEl>
                                      </p:cBhvr>
                                    </p:animEffect>
                                  </p:childTnLst>
                                </p:cTn>
                              </p:par>
                              <p:par>
                                <p:cTn id="17" presetID="12" presetClass="entr" presetSubtype="1"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p:tgtEl>
                                          <p:spTgt spid="14"/>
                                        </p:tgtEl>
                                        <p:attrNameLst>
                                          <p:attrName>ppt_y</p:attrName>
                                        </p:attrNameLst>
                                      </p:cBhvr>
                                      <p:tavLst>
                                        <p:tav tm="0">
                                          <p:val>
                                            <p:strVal val="#ppt_y-#ppt_h*1.125000"/>
                                          </p:val>
                                        </p:tav>
                                        <p:tav tm="100000">
                                          <p:val>
                                            <p:strVal val="#ppt_y"/>
                                          </p:val>
                                        </p:tav>
                                      </p:tavLst>
                                    </p:anim>
                                    <p:animEffect transition="in" filter="wipe(down)">
                                      <p:cBhvr>
                                        <p:cTn id="20" dur="500"/>
                                        <p:tgtEl>
                                          <p:spTgt spid="14"/>
                                        </p:tgtEl>
                                      </p:cBhvr>
                                    </p:animEffect>
                                  </p:childTnLst>
                                </p:cTn>
                              </p:par>
                              <p:par>
                                <p:cTn id="21" presetID="12" presetClass="entr" presetSubtype="1"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p:tgtEl>
                                          <p:spTgt spid="15"/>
                                        </p:tgtEl>
                                        <p:attrNameLst>
                                          <p:attrName>ppt_y</p:attrName>
                                        </p:attrNameLst>
                                      </p:cBhvr>
                                      <p:tavLst>
                                        <p:tav tm="0">
                                          <p:val>
                                            <p:strVal val="#ppt_y-#ppt_h*1.125000"/>
                                          </p:val>
                                        </p:tav>
                                        <p:tav tm="100000">
                                          <p:val>
                                            <p:strVal val="#ppt_y"/>
                                          </p:val>
                                        </p:tav>
                                      </p:tavLst>
                                    </p:anim>
                                    <p:animEffect transition="in" filter="wipe(down)">
                                      <p:cBhvr>
                                        <p:cTn id="24" dur="500"/>
                                        <p:tgtEl>
                                          <p:spTgt spid="15"/>
                                        </p:tgtEl>
                                      </p:cBhvr>
                                    </p:animEffect>
                                  </p:childTnLst>
                                </p:cTn>
                              </p:par>
                              <p:par>
                                <p:cTn id="25" presetID="12" presetClass="entr" presetSubtype="1"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p:tgtEl>
                                          <p:spTgt spid="16"/>
                                        </p:tgtEl>
                                        <p:attrNameLst>
                                          <p:attrName>ppt_y</p:attrName>
                                        </p:attrNameLst>
                                      </p:cBhvr>
                                      <p:tavLst>
                                        <p:tav tm="0">
                                          <p:val>
                                            <p:strVal val="#ppt_y-#ppt_h*1.125000"/>
                                          </p:val>
                                        </p:tav>
                                        <p:tav tm="100000">
                                          <p:val>
                                            <p:strVal val="#ppt_y"/>
                                          </p:val>
                                        </p:tav>
                                      </p:tavLst>
                                    </p:anim>
                                    <p:animEffect transition="in" filter="wipe(down)">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1"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p:tgtEl>
                                          <p:spTgt spid="6"/>
                                        </p:tgtEl>
                                        <p:attrNameLst>
                                          <p:attrName>ppt_y</p:attrName>
                                        </p:attrNameLst>
                                      </p:cBhvr>
                                      <p:tavLst>
                                        <p:tav tm="0">
                                          <p:val>
                                            <p:strVal val="#ppt_y-#ppt_h*1.125000"/>
                                          </p:val>
                                        </p:tav>
                                        <p:tav tm="100000">
                                          <p:val>
                                            <p:strVal val="#ppt_y"/>
                                          </p:val>
                                        </p:tav>
                                      </p:tavLst>
                                    </p:anim>
                                    <p:animEffect transition="in" filter="wipe(down)">
                                      <p:cBhvr>
                                        <p:cTn id="34" dur="500"/>
                                        <p:tgtEl>
                                          <p:spTgt spid="6"/>
                                        </p:tgtEl>
                                      </p:cBhvr>
                                    </p:animEffect>
                                  </p:childTnLst>
                                </p:cTn>
                              </p:par>
                              <p:par>
                                <p:cTn id="35" presetID="12" presetClass="entr" presetSubtype="1"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p:tgtEl>
                                          <p:spTgt spid="17"/>
                                        </p:tgtEl>
                                        <p:attrNameLst>
                                          <p:attrName>ppt_y</p:attrName>
                                        </p:attrNameLst>
                                      </p:cBhvr>
                                      <p:tavLst>
                                        <p:tav tm="0">
                                          <p:val>
                                            <p:strVal val="#ppt_y-#ppt_h*1.125000"/>
                                          </p:val>
                                        </p:tav>
                                        <p:tav tm="100000">
                                          <p:val>
                                            <p:strVal val="#ppt_y"/>
                                          </p:val>
                                        </p:tav>
                                      </p:tavLst>
                                    </p:anim>
                                    <p:animEffect transition="in" filter="wipe(down)">
                                      <p:cBhvr>
                                        <p:cTn id="38" dur="500"/>
                                        <p:tgtEl>
                                          <p:spTgt spid="17"/>
                                        </p:tgtEl>
                                      </p:cBhvr>
                                    </p:animEffect>
                                  </p:childTnLst>
                                </p:cTn>
                              </p:par>
                              <p:par>
                                <p:cTn id="39" presetID="12" presetClass="entr" presetSubtype="1"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500"/>
                                        <p:tgtEl>
                                          <p:spTgt spid="18"/>
                                        </p:tgtEl>
                                        <p:attrNameLst>
                                          <p:attrName>ppt_y</p:attrName>
                                        </p:attrNameLst>
                                      </p:cBhvr>
                                      <p:tavLst>
                                        <p:tav tm="0">
                                          <p:val>
                                            <p:strVal val="#ppt_y-#ppt_h*1.125000"/>
                                          </p:val>
                                        </p:tav>
                                        <p:tav tm="100000">
                                          <p:val>
                                            <p:strVal val="#ppt_y"/>
                                          </p:val>
                                        </p:tav>
                                      </p:tavLst>
                                    </p:anim>
                                    <p:animEffect transition="in" filter="wipe(down)">
                                      <p:cBhvr>
                                        <p:cTn id="42" dur="500"/>
                                        <p:tgtEl>
                                          <p:spTgt spid="18"/>
                                        </p:tgtEl>
                                      </p:cBhvr>
                                    </p:animEffect>
                                  </p:childTnLst>
                                </p:cTn>
                              </p:par>
                              <p:par>
                                <p:cTn id="43" presetID="12" presetClass="entr" presetSubtype="1"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500"/>
                                        <p:tgtEl>
                                          <p:spTgt spid="19"/>
                                        </p:tgtEl>
                                        <p:attrNameLst>
                                          <p:attrName>ppt_y</p:attrName>
                                        </p:attrNameLst>
                                      </p:cBhvr>
                                      <p:tavLst>
                                        <p:tav tm="0">
                                          <p:val>
                                            <p:strVal val="#ppt_y-#ppt_h*1.125000"/>
                                          </p:val>
                                        </p:tav>
                                        <p:tav tm="100000">
                                          <p:val>
                                            <p:strVal val="#ppt_y"/>
                                          </p:val>
                                        </p:tav>
                                      </p:tavLst>
                                    </p:anim>
                                    <p:animEffect transition="in" filter="wipe(down)">
                                      <p:cBhvr>
                                        <p:cTn id="46" dur="500"/>
                                        <p:tgtEl>
                                          <p:spTgt spid="19"/>
                                        </p:tgtEl>
                                      </p:cBhvr>
                                    </p:animEffect>
                                  </p:childTnLst>
                                </p:cTn>
                              </p:par>
                              <p:par>
                                <p:cTn id="47" presetID="12" presetClass="entr" presetSubtype="1"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p:tgtEl>
                                          <p:spTgt spid="20"/>
                                        </p:tgtEl>
                                        <p:attrNameLst>
                                          <p:attrName>ppt_y</p:attrName>
                                        </p:attrNameLst>
                                      </p:cBhvr>
                                      <p:tavLst>
                                        <p:tav tm="0">
                                          <p:val>
                                            <p:strVal val="#ppt_y-#ppt_h*1.125000"/>
                                          </p:val>
                                        </p:tav>
                                        <p:tav tm="100000">
                                          <p:val>
                                            <p:strVal val="#ppt_y"/>
                                          </p:val>
                                        </p:tav>
                                      </p:tavLst>
                                    </p:anim>
                                    <p:animEffect transition="in" filter="wipe(down)">
                                      <p:cBhvr>
                                        <p:cTn id="50" dur="500"/>
                                        <p:tgtEl>
                                          <p:spTgt spid="20"/>
                                        </p:tgtEl>
                                      </p:cBhvr>
                                    </p:animEffect>
                                  </p:childTnLst>
                                </p:cTn>
                              </p:par>
                              <p:par>
                                <p:cTn id="51" presetID="12" presetClass="entr" presetSubtype="1"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additive="base">
                                        <p:cTn id="53" dur="500"/>
                                        <p:tgtEl>
                                          <p:spTgt spid="21"/>
                                        </p:tgtEl>
                                        <p:attrNameLst>
                                          <p:attrName>ppt_y</p:attrName>
                                        </p:attrNameLst>
                                      </p:cBhvr>
                                      <p:tavLst>
                                        <p:tav tm="0">
                                          <p:val>
                                            <p:strVal val="#ppt_y-#ppt_h*1.125000"/>
                                          </p:val>
                                        </p:tav>
                                        <p:tav tm="100000">
                                          <p:val>
                                            <p:strVal val="#ppt_y"/>
                                          </p:val>
                                        </p:tav>
                                      </p:tavLst>
                                    </p:anim>
                                    <p:animEffect transition="in" filter="wipe(down)">
                                      <p:cBhvr>
                                        <p:cTn id="54" dur="500"/>
                                        <p:tgtEl>
                                          <p:spTgt spid="21"/>
                                        </p:tgtEl>
                                      </p:cBhvr>
                                    </p:animEffect>
                                  </p:childTnLst>
                                </p:cTn>
                              </p:par>
                              <p:par>
                                <p:cTn id="55" presetID="12" presetClass="entr" presetSubtype="1"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additive="base">
                                        <p:cTn id="57" dur="500"/>
                                        <p:tgtEl>
                                          <p:spTgt spid="22"/>
                                        </p:tgtEl>
                                        <p:attrNameLst>
                                          <p:attrName>ppt_y</p:attrName>
                                        </p:attrNameLst>
                                      </p:cBhvr>
                                      <p:tavLst>
                                        <p:tav tm="0">
                                          <p:val>
                                            <p:strVal val="#ppt_y-#ppt_h*1.125000"/>
                                          </p:val>
                                        </p:tav>
                                        <p:tav tm="100000">
                                          <p:val>
                                            <p:strVal val="#ppt_y"/>
                                          </p:val>
                                        </p:tav>
                                      </p:tavLst>
                                    </p:anim>
                                    <p:animEffect transition="in" filter="wipe(down)">
                                      <p:cBhvr>
                                        <p:cTn id="58" dur="500"/>
                                        <p:tgtEl>
                                          <p:spTgt spid="22"/>
                                        </p:tgtEl>
                                      </p:cBhvr>
                                    </p:animEffect>
                                  </p:childTnLst>
                                </p:cTn>
                              </p:par>
                              <p:par>
                                <p:cTn id="59" presetID="12" presetClass="entr" presetSubtype="1"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 calcmode="lin" valueType="num">
                                      <p:cBhvr additive="base">
                                        <p:cTn id="61" dur="500"/>
                                        <p:tgtEl>
                                          <p:spTgt spid="23"/>
                                        </p:tgtEl>
                                        <p:attrNameLst>
                                          <p:attrName>ppt_y</p:attrName>
                                        </p:attrNameLst>
                                      </p:cBhvr>
                                      <p:tavLst>
                                        <p:tav tm="0">
                                          <p:val>
                                            <p:strVal val="#ppt_y-#ppt_h*1.125000"/>
                                          </p:val>
                                        </p:tav>
                                        <p:tav tm="100000">
                                          <p:val>
                                            <p:strVal val="#ppt_y"/>
                                          </p:val>
                                        </p:tav>
                                      </p:tavLst>
                                    </p:anim>
                                    <p:animEffect transition="in" filter="wipe(down)">
                                      <p:cBhvr>
                                        <p:cTn id="62" dur="500"/>
                                        <p:tgtEl>
                                          <p:spTgt spid="23"/>
                                        </p:tgtEl>
                                      </p:cBhvr>
                                    </p:animEffect>
                                  </p:childTnLst>
                                </p:cTn>
                              </p:par>
                              <p:par>
                                <p:cTn id="63" presetID="12" presetClass="entr" presetSubtype="1" fill="hold" nodeType="withEffect">
                                  <p:stCondLst>
                                    <p:cond delay="0"/>
                                  </p:stCondLst>
                                  <p:childTnLst>
                                    <p:set>
                                      <p:cBhvr>
                                        <p:cTn id="64" dur="1" fill="hold">
                                          <p:stCondLst>
                                            <p:cond delay="0"/>
                                          </p:stCondLst>
                                        </p:cTn>
                                        <p:tgtEl>
                                          <p:spTgt spid="24"/>
                                        </p:tgtEl>
                                        <p:attrNameLst>
                                          <p:attrName>style.visibility</p:attrName>
                                        </p:attrNameLst>
                                      </p:cBhvr>
                                      <p:to>
                                        <p:strVal val="visible"/>
                                      </p:to>
                                    </p:set>
                                    <p:anim calcmode="lin" valueType="num">
                                      <p:cBhvr additive="base">
                                        <p:cTn id="65" dur="500"/>
                                        <p:tgtEl>
                                          <p:spTgt spid="24"/>
                                        </p:tgtEl>
                                        <p:attrNameLst>
                                          <p:attrName>ppt_y</p:attrName>
                                        </p:attrNameLst>
                                      </p:cBhvr>
                                      <p:tavLst>
                                        <p:tav tm="0">
                                          <p:val>
                                            <p:strVal val="#ppt_y-#ppt_h*1.125000"/>
                                          </p:val>
                                        </p:tav>
                                        <p:tav tm="100000">
                                          <p:val>
                                            <p:strVal val="#ppt_y"/>
                                          </p:val>
                                        </p:tav>
                                      </p:tavLst>
                                    </p:anim>
                                    <p:animEffect transition="in" filter="wipe(down)">
                                      <p:cBhvr>
                                        <p:cTn id="66" dur="500"/>
                                        <p:tgtEl>
                                          <p:spTgt spid="24"/>
                                        </p:tgtEl>
                                      </p:cBhvr>
                                    </p:animEffect>
                                  </p:childTnLst>
                                </p:cTn>
                              </p:par>
                              <p:par>
                                <p:cTn id="67" presetID="12" presetClass="entr" presetSubtype="1" fill="hold" nodeType="withEffect">
                                  <p:stCondLst>
                                    <p:cond delay="0"/>
                                  </p:stCondLst>
                                  <p:childTnLst>
                                    <p:set>
                                      <p:cBhvr>
                                        <p:cTn id="68" dur="1" fill="hold">
                                          <p:stCondLst>
                                            <p:cond delay="0"/>
                                          </p:stCondLst>
                                        </p:cTn>
                                        <p:tgtEl>
                                          <p:spTgt spid="25"/>
                                        </p:tgtEl>
                                        <p:attrNameLst>
                                          <p:attrName>style.visibility</p:attrName>
                                        </p:attrNameLst>
                                      </p:cBhvr>
                                      <p:to>
                                        <p:strVal val="visible"/>
                                      </p:to>
                                    </p:set>
                                    <p:anim calcmode="lin" valueType="num">
                                      <p:cBhvr additive="base">
                                        <p:cTn id="69" dur="500"/>
                                        <p:tgtEl>
                                          <p:spTgt spid="25"/>
                                        </p:tgtEl>
                                        <p:attrNameLst>
                                          <p:attrName>ppt_y</p:attrName>
                                        </p:attrNameLst>
                                      </p:cBhvr>
                                      <p:tavLst>
                                        <p:tav tm="0">
                                          <p:val>
                                            <p:strVal val="#ppt_y-#ppt_h*1.125000"/>
                                          </p:val>
                                        </p:tav>
                                        <p:tav tm="100000">
                                          <p:val>
                                            <p:strVal val="#ppt_y"/>
                                          </p:val>
                                        </p:tav>
                                      </p:tavLst>
                                    </p:anim>
                                    <p:animEffect transition="in" filter="wipe(down)">
                                      <p:cBhvr>
                                        <p:cTn id="70" dur="500"/>
                                        <p:tgtEl>
                                          <p:spTgt spid="25"/>
                                        </p:tgtEl>
                                      </p:cBhvr>
                                    </p:animEffect>
                                  </p:childTnLst>
                                </p:cTn>
                              </p:par>
                            </p:childTnLst>
                          </p:cTn>
                        </p:par>
                      </p:childTnLst>
                    </p:cTn>
                  </p:par>
                  <p:par>
                    <p:cTn id="71" fill="hold">
                      <p:stCondLst>
                        <p:cond delay="indefinite"/>
                      </p:stCondLst>
                      <p:childTnLst>
                        <p:par>
                          <p:cTn id="72" fill="hold">
                            <p:stCondLst>
                              <p:cond delay="0"/>
                            </p:stCondLst>
                            <p:childTnLst>
                              <p:par>
                                <p:cTn id="73" presetID="53" presetClass="entr" presetSubtype="16" fill="hold" nodeType="clickEffect">
                                  <p:stCondLst>
                                    <p:cond delay="0"/>
                                  </p:stCondLst>
                                  <p:childTnLst>
                                    <p:set>
                                      <p:cBhvr>
                                        <p:cTn id="74" dur="1" fill="hold">
                                          <p:stCondLst>
                                            <p:cond delay="0"/>
                                          </p:stCondLst>
                                        </p:cTn>
                                        <p:tgtEl>
                                          <p:spTgt spid="26"/>
                                        </p:tgtEl>
                                        <p:attrNameLst>
                                          <p:attrName>style.visibility</p:attrName>
                                        </p:attrNameLst>
                                      </p:cBhvr>
                                      <p:to>
                                        <p:strVal val="visible"/>
                                      </p:to>
                                    </p:set>
                                    <p:anim calcmode="lin" valueType="num">
                                      <p:cBhvr>
                                        <p:cTn id="75" dur="500" fill="hold"/>
                                        <p:tgtEl>
                                          <p:spTgt spid="26"/>
                                        </p:tgtEl>
                                        <p:attrNameLst>
                                          <p:attrName>ppt_w</p:attrName>
                                        </p:attrNameLst>
                                      </p:cBhvr>
                                      <p:tavLst>
                                        <p:tav tm="0">
                                          <p:val>
                                            <p:fltVal val="0"/>
                                          </p:val>
                                        </p:tav>
                                        <p:tav tm="100000">
                                          <p:val>
                                            <p:strVal val="#ppt_w"/>
                                          </p:val>
                                        </p:tav>
                                      </p:tavLst>
                                    </p:anim>
                                    <p:anim calcmode="lin" valueType="num">
                                      <p:cBhvr>
                                        <p:cTn id="76" dur="500" fill="hold"/>
                                        <p:tgtEl>
                                          <p:spTgt spid="26"/>
                                        </p:tgtEl>
                                        <p:attrNameLst>
                                          <p:attrName>ppt_h</p:attrName>
                                        </p:attrNameLst>
                                      </p:cBhvr>
                                      <p:tavLst>
                                        <p:tav tm="0">
                                          <p:val>
                                            <p:fltVal val="0"/>
                                          </p:val>
                                        </p:tav>
                                        <p:tav tm="100000">
                                          <p:val>
                                            <p:strVal val="#ppt_h"/>
                                          </p:val>
                                        </p:tav>
                                      </p:tavLst>
                                    </p:anim>
                                    <p:animEffect transition="in" filter="fade">
                                      <p:cBhvr>
                                        <p:cTn id="7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13" grpId="0" animBg="1"/>
      <p:bldP spid="14" grpId="0" animBg="1"/>
      <p:bldP spid="17" grpId="0" animBg="1"/>
      <p:bldP spid="18" grpId="0" animBg="1"/>
      <p:bldP spid="19" grpId="0" animBg="1"/>
      <p:bldP spid="22" grpId="0" animBg="1"/>
      <p:bldP spid="2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TA5NDI2ZWFiMmI1OWE2N2QwMWFkNmFlNWQxNGI5MDg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70_2*m_h_i*1_1_6"/>
  <p:tag name="KSO_WM_TEMPLATE_CATEGORY" val="diagram"/>
  <p:tag name="KSO_WM_TEMPLATE_INDEX" val="20201470"/>
  <p:tag name="KSO_WM_UNIT_LAYERLEVEL" val="1_1_1"/>
  <p:tag name="KSO_WM_TAG_VERSION" val="1.0"/>
  <p:tag name="KSO_WM_BEAUTIFY_FLAG" val="#wm#"/>
  <p:tag name="KSO_WM_DIAGRAM_GROUP_CODE" val="m1-1"/>
  <p:tag name="KSO_WM_UNIT_TYPE" val="m_h_i"/>
  <p:tag name="KSO_WM_UNIT_INDEX" val="1_1_6"/>
  <p:tag name="KSO_WM_UNIT_FILL_FORE_SCHEMECOLOR_INDEX" val="5"/>
  <p:tag name="KSO_WM_UNIT_FILL_TYPE" val="1"/>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70_2*m_h_a*1_1_1"/>
  <p:tag name="KSO_WM_TEMPLATE_CATEGORY" val="diagram"/>
  <p:tag name="KSO_WM_TEMPLATE_INDEX" val="20201470"/>
  <p:tag name="KSO_WM_UNIT_LAYERLEVEL" val="1_1_1"/>
  <p:tag name="KSO_WM_TAG_VERSION" val="1.0"/>
  <p:tag name="KSO_WM_BEAUTIFY_FLAG" val="#wm#"/>
  <p:tag name="KSO_WM_UNIT_ISCONTENTSTITLE" val="0"/>
  <p:tag name="KSO_WM_UNIT_NOCLEAR" val="0"/>
  <p:tag name="KSO_WM_UNIT_VALUE" val="6"/>
  <p:tag name="KSO_WM_DIAGRAM_GROUP_CODE" val="m1-1"/>
  <p:tag name="KSO_WM_UNIT_TYPE" val="m_h_a"/>
  <p:tag name="KSO_WM_UNIT_INDEX" val="1_1_1"/>
  <p:tag name="KSO_WM_UNIT_PRESET_TEXT" val="添加标题"/>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191_3*i*0"/>
  <p:tag name="KSO_WM_TEMPLATE_CATEGORY" val="diagram"/>
  <p:tag name="KSO_WM_TEMPLATE_INDEX" val="160191"/>
  <p:tag name="KSO_WM_UNIT_INDEX" val="0"/>
</p:tagLst>
</file>

<file path=ppt/tags/tag1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91"/>
  <p:tag name="KSO_WM_TAG_VERSION" val="1.0"/>
  <p:tag name="KSO_WM_BEAUTIFY_FLAG" val="#wm#"/>
  <p:tag name="KSO_WM_UNIT_PRESET_TEXT_LEN" val="26"/>
  <p:tag name="KSO_WM_UNIT_TYPE" val="m_h_f"/>
  <p:tag name="KSO_WM_UNIT_INDEX" val="1_4_1"/>
  <p:tag name="KSO_WM_UNIT_ID" val="diagram160191_3*m_h_f*1_4_1"/>
  <p:tag name="KSO_WM_UNIT_CLEAR" val="1"/>
  <p:tag name="KSO_WM_UNIT_LAYERLEVEL" val="1_1_1"/>
  <p:tag name="KSO_WM_UNIT_VALUE" val="14"/>
  <p:tag name="KSO_WM_UNIT_HIGHLIGHT" val="0"/>
  <p:tag name="KSO_WM_UNIT_COMPATIBLE" val="0"/>
  <p:tag name="KSO_WM_UNIT_PRESET_TEXT_INDEX" val="4"/>
  <p:tag name="KSO_WM_DIAGRAM_GROUP_CODE" val="m1-1"/>
  <p:tag name="KSO_WM_UNIT_TEXT_FILL_FORE_SCHEMECOLOR_INDEX" val="13"/>
  <p:tag name="KSO_WM_UNIT_TEXT_FILL_TYPE" val="1"/>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191_3*i*7"/>
  <p:tag name="KSO_WM_TEMPLATE_CATEGORY" val="diagram"/>
  <p:tag name="KSO_WM_TEMPLATE_INDEX" val="160191"/>
  <p:tag name="KSO_WM_UNIT_INDEX" val="7"/>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191_3*i*13"/>
  <p:tag name="KSO_WM_TEMPLATE_CATEGORY" val="diagram"/>
  <p:tag name="KSO_WM_TEMPLATE_INDEX" val="160191"/>
  <p:tag name="KSO_WM_UNIT_INDEX" val="13"/>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191_3*i*18"/>
  <p:tag name="KSO_WM_TEMPLATE_CATEGORY" val="diagram"/>
  <p:tag name="KSO_WM_TEMPLATE_INDEX" val="160191"/>
  <p:tag name="KSO_WM_UNIT_INDEX" val="18"/>
</p:tagLst>
</file>

<file path=ppt/tags/tag1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91"/>
  <p:tag name="KSO_WM_TAG_VERSION" val="1.0"/>
  <p:tag name="KSO_WM_BEAUTIFY_FLAG" val="#wm#"/>
  <p:tag name="KSO_WM_UNIT_PRESET_TEXT_LEN" val="26"/>
  <p:tag name="KSO_WM_UNIT_TYPE" val="m_h_f"/>
  <p:tag name="KSO_WM_UNIT_INDEX" val="1_3_1"/>
  <p:tag name="KSO_WM_UNIT_ID" val="diagram160191_3*m_h_f*1_3_1"/>
  <p:tag name="KSO_WM_UNIT_CLEAR" val="1"/>
  <p:tag name="KSO_WM_UNIT_LAYERLEVEL" val="1_1_1"/>
  <p:tag name="KSO_WM_UNIT_VALUE" val="14"/>
  <p:tag name="KSO_WM_UNIT_HIGHLIGHT" val="0"/>
  <p:tag name="KSO_WM_UNIT_COMPATIBLE" val="0"/>
  <p:tag name="KSO_WM_UNIT_PRESET_TEXT_INDEX" val="4"/>
  <p:tag name="KSO_WM_DIAGRAM_GROUP_CODE" val="m1-1"/>
  <p:tag name="KSO_WM_UNIT_TEXT_FILL_FORE_SCHEMECOLOR_INDEX" val="13"/>
  <p:tag name="KSO_WM_UNIT_TEX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191_3*i*25"/>
  <p:tag name="KSO_WM_TEMPLATE_CATEGORY" val="diagram"/>
  <p:tag name="KSO_WM_TEMPLATE_INDEX" val="160191"/>
  <p:tag name="KSO_WM_UNIT_INDEX" val="25"/>
</p:tagLst>
</file>

<file path=ppt/tags/tag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191_3*i*30"/>
  <p:tag name="KSO_WM_TEMPLATE_CATEGORY" val="diagram"/>
  <p:tag name="KSO_WM_TEMPLATE_INDEX" val="160191"/>
  <p:tag name="KSO_WM_UNIT_INDEX" val="30"/>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187567_3*m_h_i*1_2_2"/>
  <p:tag name="KSO_WM_TEMPLATE_CATEGORY" val="diagram"/>
  <p:tag name="KSO_WM_TEMPLATE_INDEX" val="20187567"/>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2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91"/>
  <p:tag name="KSO_WM_TAG_VERSION" val="1.0"/>
  <p:tag name="KSO_WM_BEAUTIFY_FLAG" val="#wm#"/>
  <p:tag name="KSO_WM_UNIT_PRESET_TEXT_LEN" val="26"/>
  <p:tag name="KSO_WM_UNIT_TYPE" val="m_h_f"/>
  <p:tag name="KSO_WM_UNIT_INDEX" val="1_2_1"/>
  <p:tag name="KSO_WM_UNIT_ID" val="diagram160191_3*m_h_f*1_2_1"/>
  <p:tag name="KSO_WM_UNIT_CLEAR" val="1"/>
  <p:tag name="KSO_WM_UNIT_LAYERLEVEL" val="1_1_1"/>
  <p:tag name="KSO_WM_UNIT_VALUE" val="14"/>
  <p:tag name="KSO_WM_UNIT_HIGHLIGHT" val="0"/>
  <p:tag name="KSO_WM_UNIT_COMPATIBLE" val="0"/>
  <p:tag name="KSO_WM_UNIT_PRESET_TEXT_INDEX" val="4"/>
  <p:tag name="KSO_WM_DIAGRAM_GROUP_CODE" val="m1-1"/>
  <p:tag name="KSO_WM_UNIT_TEXT_FILL_FORE_SCHEMECOLOR_INDEX" val="13"/>
  <p:tag name="KSO_WM_UNIT_TEXT_FILL_TYPE" val="1"/>
</p:tagLst>
</file>

<file path=ppt/tags/tag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191_3*i*37"/>
  <p:tag name="KSO_WM_TEMPLATE_CATEGORY" val="diagram"/>
  <p:tag name="KSO_WM_TEMPLATE_INDEX" val="160191"/>
  <p:tag name="KSO_WM_UNIT_INDEX" val="37"/>
</p:tagLst>
</file>

<file path=ppt/tags/tag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191_3*i*42"/>
  <p:tag name="KSO_WM_TEMPLATE_CATEGORY" val="diagram"/>
  <p:tag name="KSO_WM_TEMPLATE_INDEX" val="160191"/>
  <p:tag name="KSO_WM_UNIT_INDEX" val="42"/>
</p:tagLst>
</file>

<file path=ppt/tags/tag2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91"/>
  <p:tag name="KSO_WM_TAG_VERSION" val="1.0"/>
  <p:tag name="KSO_WM_BEAUTIFY_FLAG" val="#wm#"/>
  <p:tag name="KSO_WM_UNIT_PRESET_TEXT_LEN" val="26"/>
  <p:tag name="KSO_WM_UNIT_TYPE" val="m_h_f"/>
  <p:tag name="KSO_WM_UNIT_INDEX" val="1_1_1"/>
  <p:tag name="KSO_WM_UNIT_ID" val="diagram160191_3*m_h_f*1_1_1"/>
  <p:tag name="KSO_WM_UNIT_CLEAR" val="1"/>
  <p:tag name="KSO_WM_UNIT_LAYERLEVEL" val="1_1_1"/>
  <p:tag name="KSO_WM_UNIT_VALUE" val="14"/>
  <p:tag name="KSO_WM_UNIT_HIGHLIGHT" val="0"/>
  <p:tag name="KSO_WM_UNIT_COMPATIBLE" val="0"/>
  <p:tag name="KSO_WM_UNIT_PRESET_TEXT_INDEX" val="4"/>
  <p:tag name="KSO_WM_DIAGRAM_GROUP_CODE" val="m1-1"/>
  <p:tag name="KSO_WM_UNIT_TEXT_FILL_FORE_SCHEMECOLOR_INDEX" val="13"/>
  <p:tag name="KSO_WM_UNIT_TEXT_FILL_TYPE" val="1"/>
</p:tagLst>
</file>

<file path=ppt/tags/tag2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91"/>
  <p:tag name="KSO_WM_TAG_VERSION" val="1.0"/>
  <p:tag name="KSO_WM_BEAUTIFY_FLAG" val="#wm#"/>
  <p:tag name="KSO_WM_UNIT_INDEX" val="1_15"/>
  <p:tag name="KSO_WM_UNIT_CLEAR" val="1"/>
  <p:tag name="KSO_WM_UNIT_LAYERLEVEL" val="1_1"/>
  <p:tag name="KSO_WM_UNIT_TYPE" val="m_i"/>
  <p:tag name="KSO_WM_UNIT_ID" val="diagram160191_3*m_i*1_15"/>
  <p:tag name="KSO_WM_DIAGRAM_GROUP_CODE" val="m1-1"/>
  <p:tag name="KSO_WM_UNIT_LINE_FORE_SCHEMECOLOR_INDEX" val="5"/>
  <p:tag name="KSO_WM_UNIT_LINE_FILL_TYPE" val="2"/>
  <p:tag name="KSO_WM_UNIT_TEXT_FILL_FORE_SCHEMECOLOR_INDEX" val="5"/>
  <p:tag name="KSO_WM_UNIT_TEXT_FILL_TYPE" val="1"/>
</p:tagLst>
</file>

<file path=ppt/tags/tag2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91"/>
  <p:tag name="KSO_WM_TAG_VERSION" val="1.0"/>
  <p:tag name="KSO_WM_BEAUTIFY_FLAG" val="#wm#"/>
  <p:tag name="KSO_WM_UNIT_INDEX" val="1_16"/>
  <p:tag name="KSO_WM_UNIT_CLEAR" val="1"/>
  <p:tag name="KSO_WM_UNIT_LAYERLEVEL" val="1_1"/>
  <p:tag name="KSO_WM_UNIT_TYPE" val="m_i"/>
  <p:tag name="KSO_WM_UNIT_ID" val="diagram160191_3*m_i*1_16"/>
  <p:tag name="KSO_WM_DIAGRAM_GROUP_CODE" val="m1-1"/>
  <p:tag name="KSO_WM_UNIT_LINE_FORE_SCHEMECOLOR_INDEX" val="14"/>
  <p:tag name="KSO_WM_UNIT_LINE_FILL_TYPE" val="2"/>
  <p:tag name="KSO_WM_UNIT_TEXT_FILL_FORE_SCHEMECOLOR_INDEX" val="2"/>
  <p:tag name="KSO_WM_UNIT_TEXT_FILL_TYPE" val="1"/>
</p:tagLst>
</file>

<file path=ppt/tags/tag2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91"/>
  <p:tag name="KSO_WM_TAG_VERSION" val="1.0"/>
  <p:tag name="KSO_WM_BEAUTIFY_FLAG" val="#wm#"/>
  <p:tag name="KSO_WM_UNIT_INDEX" val="1_13"/>
  <p:tag name="KSO_WM_UNIT_CLEAR" val="1"/>
  <p:tag name="KSO_WM_UNIT_LAYERLEVEL" val="1_1"/>
  <p:tag name="KSO_WM_UNIT_TYPE" val="m_i"/>
  <p:tag name="KSO_WM_UNIT_ID" val="diagram160191_3*m_i*1_13"/>
  <p:tag name="KSO_WM_DIAGRAM_GROUP_CODE" val="m1-1"/>
  <p:tag name="KSO_WM_UNIT_FILL_FORE_SCHEMECOLOR_INDEX" val="5"/>
  <p:tag name="KSO_WM_UNIT_FILL_TYPE" val="1"/>
  <p:tag name="KSO_WM_UNIT_TEXT_FILL_FORE_SCHEMECOLOR_INDEX" val="2"/>
  <p:tag name="KSO_WM_UNIT_TEXT_FILL_TYPE" val="1"/>
</p:tagLst>
</file>

<file path=ppt/tags/tag2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91"/>
  <p:tag name="KSO_WM_TAG_VERSION" val="1.0"/>
  <p:tag name="KSO_WM_BEAUTIFY_FLAG" val="#wm#"/>
  <p:tag name="KSO_WM_UNIT_INDEX" val="1_14"/>
  <p:tag name="KSO_WM_UNIT_CLEAR" val="1"/>
  <p:tag name="KSO_WM_UNIT_LAYERLEVEL" val="1_1"/>
  <p:tag name="KSO_WM_UNIT_TYPE" val="m_i"/>
  <p:tag name="KSO_WM_UNIT_ID" val="diagram160191_3*m_i*1_14"/>
  <p:tag name="KSO_WM_DIAGRAM_GROUP_CODE" val="m1-1"/>
  <p:tag name="KSO_WM_UNIT_FILL_FORE_SCHEMECOLOR_INDEX" val="5"/>
  <p:tag name="KSO_WM_UNIT_FILL_TYPE" val="1"/>
  <p:tag name="KSO_WM_UNIT_TEXT_FILL_FORE_SCHEMECOLOR_INDEX" val="2"/>
  <p:tag name="KSO_WM_UNIT_TEXT_FILL_TYPE" val="1"/>
</p:tagLst>
</file>

<file path=ppt/tags/tag2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91"/>
  <p:tag name="KSO_WM_TAG_VERSION" val="1.0"/>
  <p:tag name="KSO_WM_BEAUTIFY_FLAG" val="#wm#"/>
  <p:tag name="KSO_WM_UNIT_INDEX" val="1_11"/>
  <p:tag name="KSO_WM_UNIT_CLEAR" val="1"/>
  <p:tag name="KSO_WM_UNIT_LAYERLEVEL" val="1_1"/>
  <p:tag name="KSO_WM_UNIT_TYPE" val="m_i"/>
  <p:tag name="KSO_WM_UNIT_ID" val="diagram160191_3*m_i*1_11"/>
  <p:tag name="KSO_WM_DIAGRAM_GROUP_CODE" val="m1-1"/>
  <p:tag name="KSO_WM_UNIT_LINE_FORE_SCHEMECOLOR_INDEX" val="6"/>
  <p:tag name="KSO_WM_UNIT_LINE_FILL_TYPE" val="2"/>
  <p:tag name="KSO_WM_UNIT_TEXT_FILL_FORE_SCHEMECOLOR_INDEX" val="6"/>
  <p:tag name="KSO_WM_UNIT_TEXT_FILL_TYPE" val="1"/>
</p:tagLst>
</file>

<file path=ppt/tags/tag2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91"/>
  <p:tag name="KSO_WM_TAG_VERSION" val="1.0"/>
  <p:tag name="KSO_WM_BEAUTIFY_FLAG" val="#wm#"/>
  <p:tag name="KSO_WM_UNIT_INDEX" val="1_12"/>
  <p:tag name="KSO_WM_UNIT_CLEAR" val="1"/>
  <p:tag name="KSO_WM_UNIT_LAYERLEVEL" val="1_1"/>
  <p:tag name="KSO_WM_UNIT_TYPE" val="m_i"/>
  <p:tag name="KSO_WM_UNIT_ID" val="diagram160191_3*m_i*1_12"/>
  <p:tag name="KSO_WM_DIAGRAM_GROUP_CODE" val="m1-1"/>
  <p:tag name="KSO_WM_UNIT_LINE_FORE_SCHEMECOLOR_INDEX" val="14"/>
  <p:tag name="KSO_WM_UNIT_LINE_FILL_TYPE" val="2"/>
  <p:tag name="KSO_WM_UNIT_TEXT_FILL_FORE_SCHEMECOLOR_INDEX" val="2"/>
  <p:tag name="KSO_WM_UNIT_TEXT_FILL_TYPE" val="1"/>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187567_3*m_h_i*1_2_2"/>
  <p:tag name="KSO_WM_TEMPLATE_CATEGORY" val="diagram"/>
  <p:tag name="KSO_WM_TEMPLATE_INDEX" val="20187567"/>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3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91"/>
  <p:tag name="KSO_WM_TAG_VERSION" val="1.0"/>
  <p:tag name="KSO_WM_BEAUTIFY_FLAG" val="#wm#"/>
  <p:tag name="KSO_WM_UNIT_INDEX" val="1_9"/>
  <p:tag name="KSO_WM_UNIT_CLEAR" val="1"/>
  <p:tag name="KSO_WM_UNIT_LAYERLEVEL" val="1_1"/>
  <p:tag name="KSO_WM_UNIT_TYPE" val="m_i"/>
  <p:tag name="KSO_WM_UNIT_ID" val="diagram160191_3*m_i*1_9"/>
  <p:tag name="KSO_WM_DIAGRAM_GROUP_CODE" val="m1-1"/>
  <p:tag name="KSO_WM_UNIT_FILL_FORE_SCHEMECOLOR_INDEX" val="6"/>
  <p:tag name="KSO_WM_UNIT_FILL_TYPE" val="1"/>
  <p:tag name="KSO_WM_UNIT_TEXT_FILL_FORE_SCHEMECOLOR_INDEX" val="2"/>
  <p:tag name="KSO_WM_UNIT_TEXT_FILL_TYPE" val="1"/>
</p:tagLst>
</file>

<file path=ppt/tags/tag3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91"/>
  <p:tag name="KSO_WM_TAG_VERSION" val="1.0"/>
  <p:tag name="KSO_WM_BEAUTIFY_FLAG" val="#wm#"/>
  <p:tag name="KSO_WM_UNIT_INDEX" val="1_10"/>
  <p:tag name="KSO_WM_UNIT_CLEAR" val="1"/>
  <p:tag name="KSO_WM_UNIT_LAYERLEVEL" val="1_1"/>
  <p:tag name="KSO_WM_UNIT_TYPE" val="m_i"/>
  <p:tag name="KSO_WM_UNIT_ID" val="diagram160191_3*m_i*1_10"/>
  <p:tag name="KSO_WM_DIAGRAM_GROUP_CODE" val="m1-1"/>
  <p:tag name="KSO_WM_UNIT_FILL_FORE_SCHEMECOLOR_INDEX" val="6"/>
  <p:tag name="KSO_WM_UNIT_FILL_TYPE" val="1"/>
  <p:tag name="KSO_WM_UNIT_TEXT_FILL_FORE_SCHEMECOLOR_INDEX" val="2"/>
  <p:tag name="KSO_WM_UNIT_TEXT_FILL_TYPE" val="1"/>
</p:tagLst>
</file>

<file path=ppt/tags/tag3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91"/>
  <p:tag name="KSO_WM_TAG_VERSION" val="1.0"/>
  <p:tag name="KSO_WM_BEAUTIFY_FLAG" val="#wm#"/>
  <p:tag name="KSO_WM_UNIT_INDEX" val="1_7"/>
  <p:tag name="KSO_WM_UNIT_CLEAR" val="1"/>
  <p:tag name="KSO_WM_UNIT_LAYERLEVEL" val="1_1"/>
  <p:tag name="KSO_WM_UNIT_TYPE" val="m_i"/>
  <p:tag name="KSO_WM_UNIT_ID" val="diagram160191_3*m_i*1_7"/>
  <p:tag name="KSO_WM_DIAGRAM_GROUP_CODE" val="m1-1"/>
  <p:tag name="KSO_WM_UNIT_LINE_FORE_SCHEMECOLOR_INDEX" val="7"/>
  <p:tag name="KSO_WM_UNIT_LINE_FILL_TYPE" val="2"/>
  <p:tag name="KSO_WM_UNIT_TEXT_FILL_FORE_SCHEMECOLOR_INDEX" val="7"/>
  <p:tag name="KSO_WM_UNIT_TEXT_FILL_TYPE" val="1"/>
</p:tagLst>
</file>

<file path=ppt/tags/tag3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91"/>
  <p:tag name="KSO_WM_TAG_VERSION" val="1.0"/>
  <p:tag name="KSO_WM_BEAUTIFY_FLAG" val="#wm#"/>
  <p:tag name="KSO_WM_UNIT_INDEX" val="1_8"/>
  <p:tag name="KSO_WM_UNIT_CLEAR" val="1"/>
  <p:tag name="KSO_WM_UNIT_LAYERLEVEL" val="1_1"/>
  <p:tag name="KSO_WM_UNIT_TYPE" val="m_i"/>
  <p:tag name="KSO_WM_UNIT_ID" val="diagram160191_3*m_i*1_8"/>
  <p:tag name="KSO_WM_DIAGRAM_GROUP_CODE" val="m1-1"/>
  <p:tag name="KSO_WM_UNIT_LINE_FORE_SCHEMECOLOR_INDEX" val="14"/>
  <p:tag name="KSO_WM_UNIT_LINE_FILL_TYPE" val="2"/>
  <p:tag name="KSO_WM_UNIT_TEXT_FILL_FORE_SCHEMECOLOR_INDEX" val="2"/>
  <p:tag name="KSO_WM_UNIT_TEXT_FILL_TYPE" val="1"/>
</p:tagLst>
</file>

<file path=ppt/tags/tag3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91"/>
  <p:tag name="KSO_WM_TAG_VERSION" val="1.0"/>
  <p:tag name="KSO_WM_BEAUTIFY_FLAG" val="#wm#"/>
  <p:tag name="KSO_WM_UNIT_INDEX" val="1_5"/>
  <p:tag name="KSO_WM_UNIT_CLEAR" val="1"/>
  <p:tag name="KSO_WM_UNIT_LAYERLEVEL" val="1_1"/>
  <p:tag name="KSO_WM_UNIT_TYPE" val="m_i"/>
  <p:tag name="KSO_WM_UNIT_ID" val="diagram160191_3*m_i*1_5"/>
  <p:tag name="KSO_WM_DIAGRAM_GROUP_CODE" val="m1-1"/>
  <p:tag name="KSO_WM_UNIT_FILL_FORE_SCHEMECOLOR_INDEX" val="7"/>
  <p:tag name="KSO_WM_UNIT_FILL_TYPE" val="1"/>
  <p:tag name="KSO_WM_UNIT_TEXT_FILL_FORE_SCHEMECOLOR_INDEX" val="2"/>
  <p:tag name="KSO_WM_UNIT_TEXT_FILL_TYPE" val="1"/>
</p:tagLst>
</file>

<file path=ppt/tags/tag3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91"/>
  <p:tag name="KSO_WM_TAG_VERSION" val="1.0"/>
  <p:tag name="KSO_WM_BEAUTIFY_FLAG" val="#wm#"/>
  <p:tag name="KSO_WM_UNIT_INDEX" val="1_6"/>
  <p:tag name="KSO_WM_UNIT_CLEAR" val="1"/>
  <p:tag name="KSO_WM_UNIT_LAYERLEVEL" val="1_1"/>
  <p:tag name="KSO_WM_UNIT_TYPE" val="m_i"/>
  <p:tag name="KSO_WM_UNIT_ID" val="diagram160191_3*m_i*1_6"/>
  <p:tag name="KSO_WM_DIAGRAM_GROUP_CODE" val="m1-1"/>
  <p:tag name="KSO_WM_UNIT_FILL_FORE_SCHEMECOLOR_INDEX" val="7"/>
  <p:tag name="KSO_WM_UNIT_FILL_TYPE" val="1"/>
  <p:tag name="KSO_WM_UNIT_TEXT_FILL_FORE_SCHEMECOLOR_INDEX" val="2"/>
  <p:tag name="KSO_WM_UNIT_TEXT_FILL_TYPE" val="1"/>
</p:tagLst>
</file>

<file path=ppt/tags/tag3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91"/>
  <p:tag name="KSO_WM_TAG_VERSION" val="1.0"/>
  <p:tag name="KSO_WM_BEAUTIFY_FLAG" val="#wm#"/>
  <p:tag name="KSO_WM_UNIT_INDEX" val="1_3"/>
  <p:tag name="KSO_WM_UNIT_CLEAR" val="1"/>
  <p:tag name="KSO_WM_UNIT_LAYERLEVEL" val="1_1"/>
  <p:tag name="KSO_WM_UNIT_TYPE" val="m_i"/>
  <p:tag name="KSO_WM_UNIT_ID" val="diagram160191_3*m_i*1_3"/>
  <p:tag name="KSO_WM_DIAGRAM_GROUP_CODE" val="m1-1"/>
  <p:tag name="KSO_WM_UNIT_LINE_FORE_SCHEMECOLOR_INDEX" val="8"/>
  <p:tag name="KSO_WM_UNIT_LINE_FILL_TYPE" val="2"/>
  <p:tag name="KSO_WM_UNIT_TEXT_FILL_FORE_SCHEMECOLOR_INDEX" val="8"/>
  <p:tag name="KSO_WM_UNIT_TEXT_FILL_TYPE" val="1"/>
</p:tagLst>
</file>

<file path=ppt/tags/tag3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91"/>
  <p:tag name="KSO_WM_TAG_VERSION" val="1.0"/>
  <p:tag name="KSO_WM_BEAUTIFY_FLAG" val="#wm#"/>
  <p:tag name="KSO_WM_UNIT_INDEX" val="1_4"/>
  <p:tag name="KSO_WM_UNIT_CLEAR" val="1"/>
  <p:tag name="KSO_WM_UNIT_LAYERLEVEL" val="1_1"/>
  <p:tag name="KSO_WM_UNIT_TYPE" val="m_i"/>
  <p:tag name="KSO_WM_UNIT_ID" val="diagram160191_3*m_i*1_4"/>
  <p:tag name="KSO_WM_DIAGRAM_GROUP_CODE" val="m1-1"/>
  <p:tag name="KSO_WM_UNIT_LINE_FORE_SCHEMECOLOR_INDEX" val="14"/>
  <p:tag name="KSO_WM_UNIT_LINE_FILL_TYPE" val="2"/>
  <p:tag name="KSO_WM_UNIT_TEXT_FILL_FORE_SCHEMECOLOR_INDEX" val="2"/>
  <p:tag name="KSO_WM_UNIT_TEXT_FILL_TYPE" val="1"/>
</p:tagLst>
</file>

<file path=ppt/tags/tag3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91"/>
  <p:tag name="KSO_WM_TAG_VERSION" val="1.0"/>
  <p:tag name="KSO_WM_BEAUTIFY_FLAG" val="#wm#"/>
  <p:tag name="KSO_WM_UNIT_INDEX" val="1_1"/>
  <p:tag name="KSO_WM_UNIT_CLEAR" val="1"/>
  <p:tag name="KSO_WM_UNIT_LAYERLEVEL" val="1_1"/>
  <p:tag name="KSO_WM_UNIT_TYPE" val="m_i"/>
  <p:tag name="KSO_WM_UNIT_ID" val="diagram160191_3*m_i*1_1"/>
  <p:tag name="KSO_WM_DIAGRAM_GROUP_CODE" val="m1-1"/>
  <p:tag name="KSO_WM_UNIT_FILL_FORE_SCHEMECOLOR_INDEX" val="8"/>
  <p:tag name="KSO_WM_UNIT_FILL_TYPE" val="1"/>
  <p:tag name="KSO_WM_UNIT_TEXT_FILL_FORE_SCHEMECOLOR_INDEX" val="2"/>
  <p:tag name="KSO_WM_UNIT_TEXT_FILL_TYPE" val="1"/>
</p:tagLst>
</file>

<file path=ppt/tags/tag3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91"/>
  <p:tag name="KSO_WM_TAG_VERSION" val="1.0"/>
  <p:tag name="KSO_WM_BEAUTIFY_FLAG" val="#wm#"/>
  <p:tag name="KSO_WM_UNIT_INDEX" val="1_2"/>
  <p:tag name="KSO_WM_UNIT_CLEAR" val="1"/>
  <p:tag name="KSO_WM_UNIT_LAYERLEVEL" val="1_1"/>
  <p:tag name="KSO_WM_UNIT_TYPE" val="m_i"/>
  <p:tag name="KSO_WM_UNIT_ID" val="diagram160191_3*m_i*1_2"/>
  <p:tag name="KSO_WM_DIAGRAM_GROUP_CODE" val="m1-1"/>
  <p:tag name="KSO_WM_UNIT_FILL_FORE_SCHEMECOLOR_INDEX" val="8"/>
  <p:tag name="KSO_WM_UNIT_FILL_TYPE" val="1"/>
  <p:tag name="KSO_WM_UNIT_TEXT_FILL_FORE_SCHEMECOLOR_INDEX" val="2"/>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187567_3*m_h_i*1_2_2"/>
  <p:tag name="KSO_WM_TEMPLATE_CATEGORY" val="diagram"/>
  <p:tag name="KSO_WM_TEMPLATE_INDEX" val="20187567"/>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4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191_3*i*0"/>
  <p:tag name="KSO_WM_TEMPLATE_CATEGORY" val="diagram"/>
  <p:tag name="KSO_WM_TEMPLATE_INDEX" val="160191"/>
  <p:tag name="KSO_WM_UNIT_INDEX" val="0"/>
</p:tagLst>
</file>

<file path=ppt/tags/tag4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91"/>
  <p:tag name="KSO_WM_TAG_VERSION" val="1.0"/>
  <p:tag name="KSO_WM_BEAUTIFY_FLAG" val="#wm#"/>
  <p:tag name="KSO_WM_UNIT_PRESET_TEXT_LEN" val="26"/>
  <p:tag name="KSO_WM_UNIT_TYPE" val="m_h_f"/>
  <p:tag name="KSO_WM_UNIT_INDEX" val="1_4_1"/>
  <p:tag name="KSO_WM_UNIT_ID" val="diagram160191_3*m_h_f*1_4_1"/>
  <p:tag name="KSO_WM_UNIT_CLEAR" val="1"/>
  <p:tag name="KSO_WM_UNIT_LAYERLEVEL" val="1_1_1"/>
  <p:tag name="KSO_WM_UNIT_VALUE" val="14"/>
  <p:tag name="KSO_WM_UNIT_HIGHLIGHT" val="0"/>
  <p:tag name="KSO_WM_UNIT_COMPATIBLE" val="0"/>
  <p:tag name="KSO_WM_UNIT_PRESET_TEXT_INDEX" val="4"/>
  <p:tag name="KSO_WM_DIAGRAM_GROUP_CODE" val="m1-1"/>
  <p:tag name="KSO_WM_UNIT_TEXT_FILL_FORE_SCHEMECOLOR_INDEX" val="13"/>
  <p:tag name="KSO_WM_UNIT_TEXT_FILL_TYPE" val="1"/>
</p:tagLst>
</file>

<file path=ppt/tags/tag4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191_3*i*7"/>
  <p:tag name="KSO_WM_TEMPLATE_CATEGORY" val="diagram"/>
  <p:tag name="KSO_WM_TEMPLATE_INDEX" val="160191"/>
  <p:tag name="KSO_WM_UNIT_INDEX" val="7"/>
</p:tagLst>
</file>

<file path=ppt/tags/tag4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191_3*i*13"/>
  <p:tag name="KSO_WM_TEMPLATE_CATEGORY" val="diagram"/>
  <p:tag name="KSO_WM_TEMPLATE_INDEX" val="160191"/>
  <p:tag name="KSO_WM_UNIT_INDEX" val="13"/>
</p:tagLst>
</file>

<file path=ppt/tags/tag4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191_3*i*18"/>
  <p:tag name="KSO_WM_TEMPLATE_CATEGORY" val="diagram"/>
  <p:tag name="KSO_WM_TEMPLATE_INDEX" val="160191"/>
  <p:tag name="KSO_WM_UNIT_INDEX" val="18"/>
</p:tagLst>
</file>

<file path=ppt/tags/tag4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91"/>
  <p:tag name="KSO_WM_TAG_VERSION" val="1.0"/>
  <p:tag name="KSO_WM_BEAUTIFY_FLAG" val="#wm#"/>
  <p:tag name="KSO_WM_UNIT_PRESET_TEXT_LEN" val="26"/>
  <p:tag name="KSO_WM_UNIT_TYPE" val="m_h_f"/>
  <p:tag name="KSO_WM_UNIT_INDEX" val="1_3_1"/>
  <p:tag name="KSO_WM_UNIT_ID" val="diagram160191_3*m_h_f*1_3_1"/>
  <p:tag name="KSO_WM_UNIT_CLEAR" val="1"/>
  <p:tag name="KSO_WM_UNIT_LAYERLEVEL" val="1_1_1"/>
  <p:tag name="KSO_WM_UNIT_VALUE" val="14"/>
  <p:tag name="KSO_WM_UNIT_HIGHLIGHT" val="0"/>
  <p:tag name="KSO_WM_UNIT_COMPATIBLE" val="0"/>
  <p:tag name="KSO_WM_UNIT_PRESET_TEXT_INDEX" val="4"/>
  <p:tag name="KSO_WM_DIAGRAM_GROUP_CODE" val="m1-1"/>
  <p:tag name="KSO_WM_UNIT_TEXT_FILL_FORE_SCHEMECOLOR_INDEX" val="13"/>
  <p:tag name="KSO_WM_UNIT_TEXT_FILL_TYPE" val="1"/>
</p:tagLst>
</file>

<file path=ppt/tags/tag4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191_3*i*25"/>
  <p:tag name="KSO_WM_TEMPLATE_CATEGORY" val="diagram"/>
  <p:tag name="KSO_WM_TEMPLATE_INDEX" val="160191"/>
  <p:tag name="KSO_WM_UNIT_INDEX" val="25"/>
</p:tagLst>
</file>

<file path=ppt/tags/tag4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191_3*i*30"/>
  <p:tag name="KSO_WM_TEMPLATE_CATEGORY" val="diagram"/>
  <p:tag name="KSO_WM_TEMPLATE_INDEX" val="160191"/>
  <p:tag name="KSO_WM_UNIT_INDEX" val="30"/>
</p:tagLst>
</file>

<file path=ppt/tags/tag4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91"/>
  <p:tag name="KSO_WM_TAG_VERSION" val="1.0"/>
  <p:tag name="KSO_WM_BEAUTIFY_FLAG" val="#wm#"/>
  <p:tag name="KSO_WM_UNIT_PRESET_TEXT_LEN" val="26"/>
  <p:tag name="KSO_WM_UNIT_TYPE" val="m_h_f"/>
  <p:tag name="KSO_WM_UNIT_INDEX" val="1_2_1"/>
  <p:tag name="KSO_WM_UNIT_ID" val="diagram160191_3*m_h_f*1_2_1"/>
  <p:tag name="KSO_WM_UNIT_CLEAR" val="1"/>
  <p:tag name="KSO_WM_UNIT_LAYERLEVEL" val="1_1_1"/>
  <p:tag name="KSO_WM_UNIT_VALUE" val="14"/>
  <p:tag name="KSO_WM_UNIT_HIGHLIGHT" val="0"/>
  <p:tag name="KSO_WM_UNIT_COMPATIBLE" val="0"/>
  <p:tag name="KSO_WM_UNIT_PRESET_TEXT_INDEX" val="4"/>
  <p:tag name="KSO_WM_DIAGRAM_GROUP_CODE" val="m1-1"/>
  <p:tag name="KSO_WM_UNIT_TEXT_FILL_FORE_SCHEMECOLOR_INDEX" val="13"/>
  <p:tag name="KSO_WM_UNIT_TEXT_FILL_TYPE" val="1"/>
</p:tagLst>
</file>

<file path=ppt/tags/tag4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191_3*i*37"/>
  <p:tag name="KSO_WM_TEMPLATE_CATEGORY" val="diagram"/>
  <p:tag name="KSO_WM_TEMPLATE_INDEX" val="160191"/>
  <p:tag name="KSO_WM_UNIT_INDEX" val="37"/>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187567_3*m_h_i*1_2_1"/>
  <p:tag name="KSO_WM_TEMPLATE_CATEGORY" val="diagram"/>
  <p:tag name="KSO_WM_TEMPLATE_INDEX" val="20187567"/>
  <p:tag name="KSO_WM_UNIT_LAYERLEVEL" val="1_1_1"/>
  <p:tag name="KSO_WM_TAG_VERSION" val="1.0"/>
  <p:tag name="KSO_WM_BEAUTIFY_FLAG" val="#wm#"/>
  <p:tag name="KSO_WM_UNIT_TEXT_FILL_FORE_SCHEMECOLOR_INDEX" val="14"/>
  <p:tag name="KSO_WM_UNIT_TEXT_FILL_TYPE" val="1"/>
</p:tagLst>
</file>

<file path=ppt/tags/tag5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191_3*i*42"/>
  <p:tag name="KSO_WM_TEMPLATE_CATEGORY" val="diagram"/>
  <p:tag name="KSO_WM_TEMPLATE_INDEX" val="160191"/>
  <p:tag name="KSO_WM_UNIT_INDEX" val="42"/>
</p:tagLst>
</file>

<file path=ppt/tags/tag5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91"/>
  <p:tag name="KSO_WM_TAG_VERSION" val="1.0"/>
  <p:tag name="KSO_WM_BEAUTIFY_FLAG" val="#wm#"/>
  <p:tag name="KSO_WM_UNIT_PRESET_TEXT_LEN" val="26"/>
  <p:tag name="KSO_WM_UNIT_TYPE" val="m_h_f"/>
  <p:tag name="KSO_WM_UNIT_INDEX" val="1_1_1"/>
  <p:tag name="KSO_WM_UNIT_ID" val="diagram160191_3*m_h_f*1_1_1"/>
  <p:tag name="KSO_WM_UNIT_CLEAR" val="1"/>
  <p:tag name="KSO_WM_UNIT_LAYERLEVEL" val="1_1_1"/>
  <p:tag name="KSO_WM_UNIT_VALUE" val="14"/>
  <p:tag name="KSO_WM_UNIT_HIGHLIGHT" val="0"/>
  <p:tag name="KSO_WM_UNIT_COMPATIBLE" val="0"/>
  <p:tag name="KSO_WM_UNIT_PRESET_TEXT_INDEX" val="4"/>
  <p:tag name="KSO_WM_DIAGRAM_GROUP_CODE" val="m1-1"/>
  <p:tag name="KSO_WM_UNIT_TEXT_FILL_FORE_SCHEMECOLOR_INDEX" val="13"/>
  <p:tag name="KSO_WM_UNIT_TEXT_FILL_TYPE" val="1"/>
</p:tagLst>
</file>

<file path=ppt/tags/tag5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91"/>
  <p:tag name="KSO_WM_TAG_VERSION" val="1.0"/>
  <p:tag name="KSO_WM_BEAUTIFY_FLAG" val="#wm#"/>
  <p:tag name="KSO_WM_UNIT_INDEX" val="1_15"/>
  <p:tag name="KSO_WM_UNIT_CLEAR" val="1"/>
  <p:tag name="KSO_WM_UNIT_LAYERLEVEL" val="1_1"/>
  <p:tag name="KSO_WM_UNIT_TYPE" val="m_i"/>
  <p:tag name="KSO_WM_UNIT_ID" val="diagram160191_3*m_i*1_15"/>
  <p:tag name="KSO_WM_DIAGRAM_GROUP_CODE" val="m1-1"/>
  <p:tag name="KSO_WM_UNIT_LINE_FORE_SCHEMECOLOR_INDEX" val="5"/>
  <p:tag name="KSO_WM_UNIT_LINE_FILL_TYPE" val="2"/>
  <p:tag name="KSO_WM_UNIT_TEXT_FILL_FORE_SCHEMECOLOR_INDEX" val="5"/>
  <p:tag name="KSO_WM_UNIT_TEXT_FILL_TYPE" val="1"/>
</p:tagLst>
</file>

<file path=ppt/tags/tag5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91"/>
  <p:tag name="KSO_WM_TAG_VERSION" val="1.0"/>
  <p:tag name="KSO_WM_BEAUTIFY_FLAG" val="#wm#"/>
  <p:tag name="KSO_WM_UNIT_INDEX" val="1_16"/>
  <p:tag name="KSO_WM_UNIT_CLEAR" val="1"/>
  <p:tag name="KSO_WM_UNIT_LAYERLEVEL" val="1_1"/>
  <p:tag name="KSO_WM_UNIT_TYPE" val="m_i"/>
  <p:tag name="KSO_WM_UNIT_ID" val="diagram160191_3*m_i*1_16"/>
  <p:tag name="KSO_WM_DIAGRAM_GROUP_CODE" val="m1-1"/>
  <p:tag name="KSO_WM_UNIT_LINE_FORE_SCHEMECOLOR_INDEX" val="14"/>
  <p:tag name="KSO_WM_UNIT_LINE_FILL_TYPE" val="2"/>
  <p:tag name="KSO_WM_UNIT_TEXT_FILL_FORE_SCHEMECOLOR_INDEX" val="2"/>
  <p:tag name="KSO_WM_UNIT_TEXT_FILL_TYPE" val="1"/>
</p:tagLst>
</file>

<file path=ppt/tags/tag5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91"/>
  <p:tag name="KSO_WM_TAG_VERSION" val="1.0"/>
  <p:tag name="KSO_WM_BEAUTIFY_FLAG" val="#wm#"/>
  <p:tag name="KSO_WM_UNIT_INDEX" val="1_13"/>
  <p:tag name="KSO_WM_UNIT_CLEAR" val="1"/>
  <p:tag name="KSO_WM_UNIT_LAYERLEVEL" val="1_1"/>
  <p:tag name="KSO_WM_UNIT_TYPE" val="m_i"/>
  <p:tag name="KSO_WM_UNIT_ID" val="diagram160191_3*m_i*1_13"/>
  <p:tag name="KSO_WM_DIAGRAM_GROUP_CODE" val="m1-1"/>
  <p:tag name="KSO_WM_UNIT_FILL_FORE_SCHEMECOLOR_INDEX" val="5"/>
  <p:tag name="KSO_WM_UNIT_FILL_TYPE" val="1"/>
  <p:tag name="KSO_WM_UNIT_TEXT_FILL_FORE_SCHEMECOLOR_INDEX" val="2"/>
  <p:tag name="KSO_WM_UNIT_TEXT_FILL_TYPE" val="1"/>
</p:tagLst>
</file>

<file path=ppt/tags/tag5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91"/>
  <p:tag name="KSO_WM_TAG_VERSION" val="1.0"/>
  <p:tag name="KSO_WM_BEAUTIFY_FLAG" val="#wm#"/>
  <p:tag name="KSO_WM_UNIT_INDEX" val="1_14"/>
  <p:tag name="KSO_WM_UNIT_CLEAR" val="1"/>
  <p:tag name="KSO_WM_UNIT_LAYERLEVEL" val="1_1"/>
  <p:tag name="KSO_WM_UNIT_TYPE" val="m_i"/>
  <p:tag name="KSO_WM_UNIT_ID" val="diagram160191_3*m_i*1_14"/>
  <p:tag name="KSO_WM_DIAGRAM_GROUP_CODE" val="m1-1"/>
  <p:tag name="KSO_WM_UNIT_FILL_FORE_SCHEMECOLOR_INDEX" val="5"/>
  <p:tag name="KSO_WM_UNIT_FILL_TYPE" val="1"/>
  <p:tag name="KSO_WM_UNIT_TEXT_FILL_FORE_SCHEMECOLOR_INDEX" val="2"/>
  <p:tag name="KSO_WM_UNIT_TEXT_FILL_TYPE" val="1"/>
</p:tagLst>
</file>

<file path=ppt/tags/tag5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91"/>
  <p:tag name="KSO_WM_TAG_VERSION" val="1.0"/>
  <p:tag name="KSO_WM_BEAUTIFY_FLAG" val="#wm#"/>
  <p:tag name="KSO_WM_UNIT_INDEX" val="1_11"/>
  <p:tag name="KSO_WM_UNIT_CLEAR" val="1"/>
  <p:tag name="KSO_WM_UNIT_LAYERLEVEL" val="1_1"/>
  <p:tag name="KSO_WM_UNIT_TYPE" val="m_i"/>
  <p:tag name="KSO_WM_UNIT_ID" val="diagram160191_3*m_i*1_11"/>
  <p:tag name="KSO_WM_DIAGRAM_GROUP_CODE" val="m1-1"/>
  <p:tag name="KSO_WM_UNIT_LINE_FORE_SCHEMECOLOR_INDEX" val="6"/>
  <p:tag name="KSO_WM_UNIT_LINE_FILL_TYPE" val="2"/>
  <p:tag name="KSO_WM_UNIT_TEXT_FILL_FORE_SCHEMECOLOR_INDEX" val="6"/>
  <p:tag name="KSO_WM_UNIT_TEXT_FILL_TYPE" val="1"/>
</p:tagLst>
</file>

<file path=ppt/tags/tag5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91"/>
  <p:tag name="KSO_WM_TAG_VERSION" val="1.0"/>
  <p:tag name="KSO_WM_BEAUTIFY_FLAG" val="#wm#"/>
  <p:tag name="KSO_WM_UNIT_INDEX" val="1_12"/>
  <p:tag name="KSO_WM_UNIT_CLEAR" val="1"/>
  <p:tag name="KSO_WM_UNIT_LAYERLEVEL" val="1_1"/>
  <p:tag name="KSO_WM_UNIT_TYPE" val="m_i"/>
  <p:tag name="KSO_WM_UNIT_ID" val="diagram160191_3*m_i*1_12"/>
  <p:tag name="KSO_WM_DIAGRAM_GROUP_CODE" val="m1-1"/>
  <p:tag name="KSO_WM_UNIT_LINE_FORE_SCHEMECOLOR_INDEX" val="14"/>
  <p:tag name="KSO_WM_UNIT_LINE_FILL_TYPE" val="2"/>
  <p:tag name="KSO_WM_UNIT_TEXT_FILL_FORE_SCHEMECOLOR_INDEX" val="2"/>
  <p:tag name="KSO_WM_UNIT_TEXT_FILL_TYPE" val="1"/>
</p:tagLst>
</file>

<file path=ppt/tags/tag5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91"/>
  <p:tag name="KSO_WM_TAG_VERSION" val="1.0"/>
  <p:tag name="KSO_WM_BEAUTIFY_FLAG" val="#wm#"/>
  <p:tag name="KSO_WM_UNIT_INDEX" val="1_9"/>
  <p:tag name="KSO_WM_UNIT_CLEAR" val="1"/>
  <p:tag name="KSO_WM_UNIT_LAYERLEVEL" val="1_1"/>
  <p:tag name="KSO_WM_UNIT_TYPE" val="m_i"/>
  <p:tag name="KSO_WM_UNIT_ID" val="diagram160191_3*m_i*1_9"/>
  <p:tag name="KSO_WM_DIAGRAM_GROUP_CODE" val="m1-1"/>
  <p:tag name="KSO_WM_UNIT_FILL_FORE_SCHEMECOLOR_INDEX" val="6"/>
  <p:tag name="KSO_WM_UNIT_FILL_TYPE" val="1"/>
  <p:tag name="KSO_WM_UNIT_TEXT_FILL_FORE_SCHEMECOLOR_INDEX" val="2"/>
  <p:tag name="KSO_WM_UNIT_TEXT_FILL_TYPE" val="1"/>
</p:tagLst>
</file>

<file path=ppt/tags/tag5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91"/>
  <p:tag name="KSO_WM_TAG_VERSION" val="1.0"/>
  <p:tag name="KSO_WM_BEAUTIFY_FLAG" val="#wm#"/>
  <p:tag name="KSO_WM_UNIT_INDEX" val="1_10"/>
  <p:tag name="KSO_WM_UNIT_CLEAR" val="1"/>
  <p:tag name="KSO_WM_UNIT_LAYERLEVEL" val="1_1"/>
  <p:tag name="KSO_WM_UNIT_TYPE" val="m_i"/>
  <p:tag name="KSO_WM_UNIT_ID" val="diagram160191_3*m_i*1_10"/>
  <p:tag name="KSO_WM_DIAGRAM_GROUP_CODE" val="m1-1"/>
  <p:tag name="KSO_WM_UNIT_FILL_FORE_SCHEMECOLOR_INDEX" val="6"/>
  <p:tag name="KSO_WM_UNIT_FILL_TYPE" val="1"/>
  <p:tag name="KSO_WM_UNIT_TEXT_FILL_FORE_SCHEMECOLOR_INDEX" val="2"/>
  <p:tag name="KSO_WM_UNIT_TEXT_FILL_TYPE" val="1"/>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187567_3*m_h_i*1_2_1"/>
  <p:tag name="KSO_WM_TEMPLATE_CATEGORY" val="diagram"/>
  <p:tag name="KSO_WM_TEMPLATE_INDEX" val="20187567"/>
  <p:tag name="KSO_WM_UNIT_LAYERLEVEL" val="1_1_1"/>
  <p:tag name="KSO_WM_TAG_VERSION" val="1.0"/>
  <p:tag name="KSO_WM_BEAUTIFY_FLAG" val="#wm#"/>
  <p:tag name="KSO_WM_UNIT_TEXT_FILL_FORE_SCHEMECOLOR_INDEX" val="14"/>
  <p:tag name="KSO_WM_UNIT_TEXT_FILL_TYPE" val="1"/>
</p:tagLst>
</file>

<file path=ppt/tags/tag6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91"/>
  <p:tag name="KSO_WM_TAG_VERSION" val="1.0"/>
  <p:tag name="KSO_WM_BEAUTIFY_FLAG" val="#wm#"/>
  <p:tag name="KSO_WM_UNIT_INDEX" val="1_7"/>
  <p:tag name="KSO_WM_UNIT_CLEAR" val="1"/>
  <p:tag name="KSO_WM_UNIT_LAYERLEVEL" val="1_1"/>
  <p:tag name="KSO_WM_UNIT_TYPE" val="m_i"/>
  <p:tag name="KSO_WM_UNIT_ID" val="diagram160191_3*m_i*1_7"/>
  <p:tag name="KSO_WM_DIAGRAM_GROUP_CODE" val="m1-1"/>
  <p:tag name="KSO_WM_UNIT_LINE_FORE_SCHEMECOLOR_INDEX" val="7"/>
  <p:tag name="KSO_WM_UNIT_LINE_FILL_TYPE" val="2"/>
  <p:tag name="KSO_WM_UNIT_TEXT_FILL_FORE_SCHEMECOLOR_INDEX" val="7"/>
  <p:tag name="KSO_WM_UNIT_TEXT_FILL_TYPE" val="1"/>
</p:tagLst>
</file>

<file path=ppt/tags/tag6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91"/>
  <p:tag name="KSO_WM_TAG_VERSION" val="1.0"/>
  <p:tag name="KSO_WM_BEAUTIFY_FLAG" val="#wm#"/>
  <p:tag name="KSO_WM_UNIT_INDEX" val="1_8"/>
  <p:tag name="KSO_WM_UNIT_CLEAR" val="1"/>
  <p:tag name="KSO_WM_UNIT_LAYERLEVEL" val="1_1"/>
  <p:tag name="KSO_WM_UNIT_TYPE" val="m_i"/>
  <p:tag name="KSO_WM_UNIT_ID" val="diagram160191_3*m_i*1_8"/>
  <p:tag name="KSO_WM_DIAGRAM_GROUP_CODE" val="m1-1"/>
  <p:tag name="KSO_WM_UNIT_LINE_FORE_SCHEMECOLOR_INDEX" val="14"/>
  <p:tag name="KSO_WM_UNIT_LINE_FILL_TYPE" val="2"/>
  <p:tag name="KSO_WM_UNIT_TEXT_FILL_FORE_SCHEMECOLOR_INDEX" val="2"/>
  <p:tag name="KSO_WM_UNIT_TEXT_FILL_TYPE" val="1"/>
</p:tagLst>
</file>

<file path=ppt/tags/tag6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91"/>
  <p:tag name="KSO_WM_TAG_VERSION" val="1.0"/>
  <p:tag name="KSO_WM_BEAUTIFY_FLAG" val="#wm#"/>
  <p:tag name="KSO_WM_UNIT_INDEX" val="1_5"/>
  <p:tag name="KSO_WM_UNIT_CLEAR" val="1"/>
  <p:tag name="KSO_WM_UNIT_LAYERLEVEL" val="1_1"/>
  <p:tag name="KSO_WM_UNIT_TYPE" val="m_i"/>
  <p:tag name="KSO_WM_UNIT_ID" val="diagram160191_3*m_i*1_5"/>
  <p:tag name="KSO_WM_DIAGRAM_GROUP_CODE" val="m1-1"/>
  <p:tag name="KSO_WM_UNIT_FILL_FORE_SCHEMECOLOR_INDEX" val="7"/>
  <p:tag name="KSO_WM_UNIT_FILL_TYPE" val="1"/>
  <p:tag name="KSO_WM_UNIT_TEXT_FILL_FORE_SCHEMECOLOR_INDEX" val="2"/>
  <p:tag name="KSO_WM_UNIT_TEXT_FILL_TYPE" val="1"/>
</p:tagLst>
</file>

<file path=ppt/tags/tag6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91"/>
  <p:tag name="KSO_WM_TAG_VERSION" val="1.0"/>
  <p:tag name="KSO_WM_BEAUTIFY_FLAG" val="#wm#"/>
  <p:tag name="KSO_WM_UNIT_INDEX" val="1_6"/>
  <p:tag name="KSO_WM_UNIT_CLEAR" val="1"/>
  <p:tag name="KSO_WM_UNIT_LAYERLEVEL" val="1_1"/>
  <p:tag name="KSO_WM_UNIT_TYPE" val="m_i"/>
  <p:tag name="KSO_WM_UNIT_ID" val="diagram160191_3*m_i*1_6"/>
  <p:tag name="KSO_WM_DIAGRAM_GROUP_CODE" val="m1-1"/>
  <p:tag name="KSO_WM_UNIT_FILL_FORE_SCHEMECOLOR_INDEX" val="7"/>
  <p:tag name="KSO_WM_UNIT_FILL_TYPE" val="1"/>
  <p:tag name="KSO_WM_UNIT_TEXT_FILL_FORE_SCHEMECOLOR_INDEX" val="2"/>
  <p:tag name="KSO_WM_UNIT_TEXT_FILL_TYPE" val="1"/>
</p:tagLst>
</file>

<file path=ppt/tags/tag6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91"/>
  <p:tag name="KSO_WM_TAG_VERSION" val="1.0"/>
  <p:tag name="KSO_WM_BEAUTIFY_FLAG" val="#wm#"/>
  <p:tag name="KSO_WM_UNIT_INDEX" val="1_3"/>
  <p:tag name="KSO_WM_UNIT_CLEAR" val="1"/>
  <p:tag name="KSO_WM_UNIT_LAYERLEVEL" val="1_1"/>
  <p:tag name="KSO_WM_UNIT_TYPE" val="m_i"/>
  <p:tag name="KSO_WM_UNIT_ID" val="diagram160191_3*m_i*1_3"/>
  <p:tag name="KSO_WM_DIAGRAM_GROUP_CODE" val="m1-1"/>
  <p:tag name="KSO_WM_UNIT_LINE_FORE_SCHEMECOLOR_INDEX" val="8"/>
  <p:tag name="KSO_WM_UNIT_LINE_FILL_TYPE" val="2"/>
  <p:tag name="KSO_WM_UNIT_TEXT_FILL_FORE_SCHEMECOLOR_INDEX" val="8"/>
  <p:tag name="KSO_WM_UNIT_TEXT_FILL_TYPE" val="1"/>
</p:tagLst>
</file>

<file path=ppt/tags/tag6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91"/>
  <p:tag name="KSO_WM_TAG_VERSION" val="1.0"/>
  <p:tag name="KSO_WM_BEAUTIFY_FLAG" val="#wm#"/>
  <p:tag name="KSO_WM_UNIT_INDEX" val="1_4"/>
  <p:tag name="KSO_WM_UNIT_CLEAR" val="1"/>
  <p:tag name="KSO_WM_UNIT_LAYERLEVEL" val="1_1"/>
  <p:tag name="KSO_WM_UNIT_TYPE" val="m_i"/>
  <p:tag name="KSO_WM_UNIT_ID" val="diagram160191_3*m_i*1_4"/>
  <p:tag name="KSO_WM_DIAGRAM_GROUP_CODE" val="m1-1"/>
  <p:tag name="KSO_WM_UNIT_LINE_FORE_SCHEMECOLOR_INDEX" val="14"/>
  <p:tag name="KSO_WM_UNIT_LINE_FILL_TYPE" val="2"/>
  <p:tag name="KSO_WM_UNIT_TEXT_FILL_FORE_SCHEMECOLOR_INDEX" val="2"/>
  <p:tag name="KSO_WM_UNIT_TEXT_FILL_TYPE" val="1"/>
</p:tagLst>
</file>

<file path=ppt/tags/tag6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91"/>
  <p:tag name="KSO_WM_TAG_VERSION" val="1.0"/>
  <p:tag name="KSO_WM_BEAUTIFY_FLAG" val="#wm#"/>
  <p:tag name="KSO_WM_UNIT_INDEX" val="1_1"/>
  <p:tag name="KSO_WM_UNIT_CLEAR" val="1"/>
  <p:tag name="KSO_WM_UNIT_LAYERLEVEL" val="1_1"/>
  <p:tag name="KSO_WM_UNIT_TYPE" val="m_i"/>
  <p:tag name="KSO_WM_UNIT_ID" val="diagram160191_3*m_i*1_1"/>
  <p:tag name="KSO_WM_DIAGRAM_GROUP_CODE" val="m1-1"/>
  <p:tag name="KSO_WM_UNIT_FILL_FORE_SCHEMECOLOR_INDEX" val="8"/>
  <p:tag name="KSO_WM_UNIT_FILL_TYPE" val="1"/>
  <p:tag name="KSO_WM_UNIT_TEXT_FILL_FORE_SCHEMECOLOR_INDEX" val="2"/>
  <p:tag name="KSO_WM_UNIT_TEXT_FILL_TYPE" val="1"/>
</p:tagLst>
</file>

<file path=ppt/tags/tag6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91"/>
  <p:tag name="KSO_WM_TAG_VERSION" val="1.0"/>
  <p:tag name="KSO_WM_BEAUTIFY_FLAG" val="#wm#"/>
  <p:tag name="KSO_WM_UNIT_INDEX" val="1_2"/>
  <p:tag name="KSO_WM_UNIT_CLEAR" val="1"/>
  <p:tag name="KSO_WM_UNIT_LAYERLEVEL" val="1_1"/>
  <p:tag name="KSO_WM_UNIT_TYPE" val="m_i"/>
  <p:tag name="KSO_WM_UNIT_ID" val="diagram160191_3*m_i*1_2"/>
  <p:tag name="KSO_WM_DIAGRAM_GROUP_CODE" val="m1-1"/>
  <p:tag name="KSO_WM_UNIT_FILL_FORE_SCHEMECOLOR_INDEX" val="8"/>
  <p:tag name="KSO_WM_UNIT_FILL_TYPE" val="1"/>
  <p:tag name="KSO_WM_UNIT_TEXT_FILL_FORE_SCHEMECOLOR_INDEX" val="2"/>
  <p:tag name="KSO_WM_UNIT_TEXT_FILL_TYPE" val="1"/>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187567_3*m_h_i*1_4_1"/>
  <p:tag name="KSO_WM_TEMPLATE_CATEGORY" val="diagram"/>
  <p:tag name="KSO_WM_TEMPLATE_INDEX" val="20187567"/>
  <p:tag name="KSO_WM_UNIT_LAYERLEVEL" val="1_1_1"/>
  <p:tag name="KSO_WM_TAG_VERSION" val="1.0"/>
  <p:tag name="KSO_WM_BEAUTIFY_FLAG" val="#wm#"/>
  <p:tag name="KSO_WM_UNIT_TEXT_FILL_FORE_SCHEMECOLOR_INDEX" val="14"/>
  <p:tag name="KSO_WM_UNIT_TEXT_FILL_TYPE" val="1"/>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187567_3*m_h_i*1_4_1"/>
  <p:tag name="KSO_WM_TEMPLATE_CATEGORY" val="diagram"/>
  <p:tag name="KSO_WM_TEMPLATE_INDEX" val="20187567"/>
  <p:tag name="KSO_WM_UNIT_LAYERLEVEL" val="1_1_1"/>
  <p:tag name="KSO_WM_TAG_VERSION" val="1.0"/>
  <p:tag name="KSO_WM_BEAUTIFY_FLAG" val="#wm#"/>
  <p:tag name="KSO_WM_UNIT_TEXT_FILL_FORE_SCHEMECOLOR_INDEX" val="14"/>
  <p:tag name="KSO_WM_UNIT_TEXT_FILL_TYPE" val="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187567_3*m_h_i*1_2_1"/>
  <p:tag name="KSO_WM_TEMPLATE_CATEGORY" val="diagram"/>
  <p:tag name="KSO_WM_TEMPLATE_INDEX" val="20187567"/>
  <p:tag name="KSO_WM_UNIT_LAYERLEVEL" val="1_1_1"/>
  <p:tag name="KSO_WM_TAG_VERSION" val="1.0"/>
  <p:tag name="KSO_WM_BEAUTIFY_FLAG" val="#wm#"/>
  <p:tag name="KSO_WM_UNIT_TEXT_FILL_FORE_SCHEMECOLOR_INDEX" val="14"/>
  <p:tag name="KSO_WM_UNIT_TEXT_FILL_TYPE" val="1"/>
</p:tagLst>
</file>

<file path=ppt/tags/tag7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021_4*i*18"/>
  <p:tag name="KSO_WM_TEMPLATE_CATEGORY" val="diagram"/>
  <p:tag name="KSO_WM_TEMPLATE_INDEX" val="160021"/>
  <p:tag name="KSO_WM_UNIT_INDEX" val="18"/>
</p:tagLst>
</file>

<file path=ppt/tags/tag7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021_4*i*27"/>
  <p:tag name="KSO_WM_TEMPLATE_CATEGORY" val="diagram"/>
  <p:tag name="KSO_WM_TEMPLATE_INDEX" val="160021"/>
  <p:tag name="KSO_WM_UNIT_INDEX" val="27"/>
</p:tagLst>
</file>

<file path=ppt/tags/tag7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21"/>
  <p:tag name="KSO_WM_UNIT_TYPE" val="m_h_f"/>
  <p:tag name="KSO_WM_UNIT_INDEX" val="1_4_1"/>
  <p:tag name="KSO_WM_UNIT_ID" val="diagram160021_4*m_h_f*1_4_1"/>
  <p:tag name="KSO_WM_UNIT_CLEAR" val="1"/>
  <p:tag name="KSO_WM_UNIT_LAYERLEVEL" val="1_1_1"/>
  <p:tag name="KSO_WM_UNIT_VALUE" val="27"/>
  <p:tag name="KSO_WM_UNIT_HIGHLIGHT" val="0"/>
  <p:tag name="KSO_WM_UNIT_COMPATIBLE" val="0"/>
  <p:tag name="KSO_WM_UNIT_PRESET_TEXT_INDEX" val="4"/>
  <p:tag name="KSO_WM_UNIT_PRESET_TEXT_LEN" val="12"/>
  <p:tag name="KSO_WM_DIAGRAM_GROUP_CODE" val="m1-1"/>
  <p:tag name="KSO_WM_UNIT_FILL_FORE_SCHEMECOLOR_INDEX" val="6"/>
  <p:tag name="KSO_WM_UNIT_FILL_TYPE" val="1"/>
  <p:tag name="KSO_WM_UNIT_TEXT_FILL_FORE_SCHEMECOLOR_INDEX" val="14"/>
  <p:tag name="KSO_WM_UNIT_TEXT_FILL_TYPE" val="1"/>
</p:tagLst>
</file>

<file path=ppt/tags/tag7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21"/>
  <p:tag name="KSO_WM_UNIT_TYPE" val="m_i"/>
  <p:tag name="KSO_WM_UNIT_INDEX" val="1_12"/>
  <p:tag name="KSO_WM_UNIT_ID" val="diagram160021_4*m_i*1_12"/>
  <p:tag name="KSO_WM_UNIT_CLEAR" val="1"/>
  <p:tag name="KSO_WM_UNIT_LAYERLEVEL" val="1_1"/>
  <p:tag name="KSO_WM_DIAGRAM_GROUP_CODE" val="m1-1"/>
  <p:tag name="KSO_WM_UNIT_FILL_FORE_SCHEMECOLOR_INDEX" val="6"/>
  <p:tag name="KSO_WM_UNIT_FILL_TYPE" val="1"/>
  <p:tag name="KSO_WM_UNIT_TEXT_FILL_FORE_SCHEMECOLOR_INDEX" val="14"/>
  <p:tag name="KSO_WM_UNIT_TEXT_FILL_TYPE" val="1"/>
</p:tagLst>
</file>

<file path=ppt/tags/tag7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21"/>
  <p:tag name="KSO_WM_UNIT_TYPE" val="m_h_f"/>
  <p:tag name="KSO_WM_UNIT_INDEX" val="1_3_1"/>
  <p:tag name="KSO_WM_UNIT_ID" val="diagram160021_4*m_h_f*1_3_1"/>
  <p:tag name="KSO_WM_UNIT_CLEAR" val="1"/>
  <p:tag name="KSO_WM_UNIT_LAYERLEVEL" val="1_1_1"/>
  <p:tag name="KSO_WM_UNIT_VALUE" val="27"/>
  <p:tag name="KSO_WM_UNIT_HIGHLIGHT" val="0"/>
  <p:tag name="KSO_WM_UNIT_COMPATIBLE" val="0"/>
  <p:tag name="KSO_WM_UNIT_PRESET_TEXT_INDEX" val="4"/>
  <p:tag name="KSO_WM_UNIT_PRESET_TEXT_LEN" val="12"/>
  <p:tag name="KSO_WM_DIAGRAM_GROUP_CODE" val="m1-1"/>
  <p:tag name="KSO_WM_UNIT_FILL_FORE_SCHEMECOLOR_INDEX" val="5"/>
  <p:tag name="KSO_WM_UNIT_FILL_TYPE" val="1"/>
  <p:tag name="KSO_WM_UNIT_TEXT_FILL_FORE_SCHEMECOLOR_INDEX" val="14"/>
  <p:tag name="KSO_WM_UNIT_TEXT_FILL_TYPE" val="1"/>
</p:tagLst>
</file>

<file path=ppt/tags/tag7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21"/>
  <p:tag name="KSO_WM_UNIT_TYPE" val="m_i"/>
  <p:tag name="KSO_WM_UNIT_INDEX" val="1_9"/>
  <p:tag name="KSO_WM_UNIT_ID" val="diagram160021_4*m_i*1_9"/>
  <p:tag name="KSO_WM_UNIT_CLEAR" val="1"/>
  <p:tag name="KSO_WM_UNIT_LAYERLEVEL" val="1_1"/>
  <p:tag name="KSO_WM_DIAGRAM_GROUP_CODE" val="m1-1"/>
  <p:tag name="KSO_WM_UNIT_FILL_FORE_SCHEMECOLOR_INDEX" val="5"/>
  <p:tag name="KSO_WM_UNIT_FILL_TYPE" val="1"/>
  <p:tag name="KSO_WM_UNIT_TEXT_FILL_FORE_SCHEMECOLOR_INDEX" val="14"/>
  <p:tag name="KSO_WM_UNIT_TEXT_FILL_TYPE" val="1"/>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ID" val="diagram20187567_3*m_i*1_2"/>
  <p:tag name="KSO_WM_TEMPLATE_CATEGORY" val="diagram"/>
  <p:tag name="KSO_WM_TEMPLATE_INDEX" val="20187567"/>
  <p:tag name="KSO_WM_UNIT_LAYERLEVEL" val="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diagram20187567_3*m_i*1_1"/>
  <p:tag name="KSO_WM_TEMPLATE_CATEGORY" val="diagram"/>
  <p:tag name="KSO_WM_TEMPLATE_INDEX" val="20187567"/>
  <p:tag name="KSO_WM_UNIT_LAYERLEVEL" val="1_1"/>
  <p:tag name="KSO_WM_TAG_VERSION" val="1.0"/>
  <p:tag name="KSO_WM_BEAUTIFY_FLAG" val="#wm#"/>
  <p:tag name="KSO_WM_UNIT_LINE_FORE_SCHEMECOLOR_INDEX" val="14"/>
  <p:tag name="KSO_WM_UNIT_LINE_FILL_TYPE" val="2"/>
</p:tagLst>
</file>

<file path=ppt/tags/tag78.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21"/>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187567_3*m_h_a*1_1_1"/>
  <p:tag name="KSO_WM_TEMPLATE_CATEGORY" val="diagram"/>
  <p:tag name="KSO_WM_TEMPLATE_INDEX" val="20187567"/>
  <p:tag name="KSO_WM_UNIT_LAYERLEVEL" val="1_1_1"/>
  <p:tag name="KSO_WM_TAG_VERSION" val="1.0"/>
  <p:tag name="KSO_WM_BEAUTIFY_FLAG" val="#wm#"/>
  <p:tag name="KSO_WM_UNIT_PRESET_TEXT" val="单击此处添加标题"/>
  <p:tag name="KSO_WM_UNIT_TEXT_FILL_FORE_SCHEMECOLOR_INDEX" val="5"/>
  <p:tag name="KSO_WM_UNIT_TEXT_FILL_TYPE" val="1"/>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187567_3*m_h_i*1_1_2"/>
  <p:tag name="KSO_WM_TEMPLATE_CATEGORY" val="diagram"/>
  <p:tag name="KSO_WM_TEMPLATE_INDEX" val="20187567"/>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70_2*m_h_i*1_1_6"/>
  <p:tag name="KSO_WM_TEMPLATE_CATEGORY" val="diagram"/>
  <p:tag name="KSO_WM_TEMPLATE_INDEX" val="20201470"/>
  <p:tag name="KSO_WM_UNIT_LAYERLEVEL" val="1_1_1"/>
  <p:tag name="KSO_WM_TAG_VERSION" val="1.0"/>
  <p:tag name="KSO_WM_BEAUTIFY_FLAG" val="#wm#"/>
  <p:tag name="KSO_WM_DIAGRAM_GROUP_CODE" val="m1-1"/>
  <p:tag name="KSO_WM_UNIT_TYPE" val="m_h_i"/>
  <p:tag name="KSO_WM_UNIT_INDEX" val="1_1_6"/>
  <p:tag name="KSO_WM_UNIT_FILL_FORE_SCHEMECOLOR_INDEX" val="5"/>
  <p:tag name="KSO_WM_UNIT_FILL_TYPE" val="1"/>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187567_3*m_h_i*1_1_3"/>
  <p:tag name="KSO_WM_TEMPLATE_CATEGORY" val="diagram"/>
  <p:tag name="KSO_WM_TEMPLATE_INDEX" val="20187567"/>
  <p:tag name="KSO_WM_UNIT_LAYERLEVEL" val="1_1_1"/>
  <p:tag name="KSO_WM_TAG_VERSION" val="1.0"/>
  <p:tag name="KSO_WM_BEAUTIFY_FLAG" val="#wm#"/>
  <p:tag name="KSO_WM_UNIT_TEXT_FILL_FORE_SCHEMECOLOR_INDEX" val="14"/>
  <p:tag name="KSO_WM_UNIT_TEXT_FILL_TYPE" val="1"/>
</p:tagLst>
</file>

<file path=ppt/tags/tag81.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21"/>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187567_3*m_h_a*1_2_1"/>
  <p:tag name="KSO_WM_TEMPLATE_CATEGORY" val="diagram"/>
  <p:tag name="KSO_WM_TEMPLATE_INDEX" val="20187567"/>
  <p:tag name="KSO_WM_UNIT_LAYERLEVEL" val="1_1_1"/>
  <p:tag name="KSO_WM_TAG_VERSION" val="1.0"/>
  <p:tag name="KSO_WM_BEAUTIFY_FLAG" val="#wm#"/>
  <p:tag name="KSO_WM_UNIT_PRESET_TEXT" val="单击此处添加标题"/>
  <p:tag name="KSO_WM_UNIT_TEXT_FILL_FORE_SCHEMECOLOR_INDEX" val="6"/>
  <p:tag name="KSO_WM_UNIT_TEXT_FILL_TYPE" val="1"/>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187567_3*m_h_i*1_2_2"/>
  <p:tag name="KSO_WM_TEMPLATE_CATEGORY" val="diagram"/>
  <p:tag name="KSO_WM_TEMPLATE_INDEX" val="20187567"/>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187567_3*m_h_i*1_2_1"/>
  <p:tag name="KSO_WM_TEMPLATE_CATEGORY" val="diagram"/>
  <p:tag name="KSO_WM_TEMPLATE_INDEX" val="20187567"/>
  <p:tag name="KSO_WM_UNIT_LAYERLEVEL" val="1_1_1"/>
  <p:tag name="KSO_WM_TAG_VERSION" val="1.0"/>
  <p:tag name="KSO_WM_BEAUTIFY_FLAG" val="#wm#"/>
  <p:tag name="KSO_WM_UNIT_TEXT_FILL_FORE_SCHEMECOLOR_INDEX" val="14"/>
  <p:tag name="KSO_WM_UNIT_TEXT_FILL_TYPE" val="1"/>
</p:tagLst>
</file>

<file path=ppt/tags/tag84.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21"/>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187567_3*m_h_a*1_3_1"/>
  <p:tag name="KSO_WM_TEMPLATE_CATEGORY" val="diagram"/>
  <p:tag name="KSO_WM_TEMPLATE_INDEX" val="20187567"/>
  <p:tag name="KSO_WM_UNIT_LAYERLEVEL" val="1_1_1"/>
  <p:tag name="KSO_WM_TAG_VERSION" val="1.0"/>
  <p:tag name="KSO_WM_BEAUTIFY_FLAG" val="#wm#"/>
  <p:tag name="KSO_WM_UNIT_PRESET_TEXT" val="单击此处添加标题"/>
  <p:tag name="KSO_WM_UNIT_TEXT_FILL_FORE_SCHEMECOLOR_INDEX" val="7"/>
  <p:tag name="KSO_WM_UNIT_TEXT_FILL_TYPE" val="1"/>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187567_3*m_h_i*1_3_2"/>
  <p:tag name="KSO_WM_TEMPLATE_CATEGORY" val="diagram"/>
  <p:tag name="KSO_WM_TEMPLATE_INDEX" val="20187567"/>
  <p:tag name="KSO_WM_UNIT_LAYERLEVEL" val="1_1_1"/>
  <p:tag name="KSO_WM_TAG_VERSION" val="1.0"/>
  <p:tag name="KSO_WM_BEAUTIFY_FLAG" val="#wm#"/>
  <p:tag name="KSO_WM_UNIT_FILL_FORE_SCHEMECOLOR_INDEX" val="7"/>
  <p:tag name="KSO_WM_UNIT_FILL_TYPE" val="1"/>
  <p:tag name="KSO_WM_UNIT_TEXT_FILL_FORE_SCHEMECOLOR_INDEX" val="14"/>
  <p:tag name="KSO_WM_UNIT_TEXT_FILL_TYPE" val="1"/>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187567_3*m_h_i*1_3_1"/>
  <p:tag name="KSO_WM_TEMPLATE_CATEGORY" val="diagram"/>
  <p:tag name="KSO_WM_TEMPLATE_INDEX" val="20187567"/>
  <p:tag name="KSO_WM_UNIT_LAYERLEVEL" val="1_1_1"/>
  <p:tag name="KSO_WM_TAG_VERSION" val="1.0"/>
  <p:tag name="KSO_WM_BEAUTIFY_FLAG" val="#wm#"/>
  <p:tag name="KSO_WM_UNIT_TEXT_FILL_FORE_SCHEMECOLOR_INDEX" val="14"/>
  <p:tag name="KSO_WM_UNIT_TEXT_FILL_TYPE" val="1"/>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ID" val="diagram20187567_3*m_i*1_2"/>
  <p:tag name="KSO_WM_TEMPLATE_CATEGORY" val="diagram"/>
  <p:tag name="KSO_WM_TEMPLATE_INDEX" val="20187567"/>
  <p:tag name="KSO_WM_UNIT_LAYERLEVEL" val="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diagram20187567_3*m_i*1_1"/>
  <p:tag name="KSO_WM_TEMPLATE_CATEGORY" val="diagram"/>
  <p:tag name="KSO_WM_TEMPLATE_INDEX" val="20187567"/>
  <p:tag name="KSO_WM_UNIT_LAYERLEVEL" val="1_1"/>
  <p:tag name="KSO_WM_TAG_VERSION" val="1.0"/>
  <p:tag name="KSO_WM_BEAUTIFY_FLAG" val="#wm#"/>
  <p:tag name="KSO_WM_UNIT_LINE_FORE_SCHEMECOLOR_INDEX" val="14"/>
  <p:tag name="KSO_WM_UNIT_LINE_FILL_TYPE" val="2"/>
</p:tagLst>
</file>

<file path=ppt/tags/tag89.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21"/>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187567_3*m_h_a*1_1_1"/>
  <p:tag name="KSO_WM_TEMPLATE_CATEGORY" val="diagram"/>
  <p:tag name="KSO_WM_TEMPLATE_INDEX" val="20187567"/>
  <p:tag name="KSO_WM_UNIT_LAYERLEVEL" val="1_1_1"/>
  <p:tag name="KSO_WM_TAG_VERSION" val="1.0"/>
  <p:tag name="KSO_WM_BEAUTIFY_FLAG" val="#wm#"/>
  <p:tag name="KSO_WM_UNIT_PRESET_TEXT" val="单击此处添加标题"/>
  <p:tag name="KSO_WM_UNIT_TEXT_FILL_FORE_SCHEMECOLOR_INDEX" val="5"/>
  <p:tag name="KSO_WM_UNIT_TEXT_FILL_TYPE" val="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70_2*m_h_a*1_1_1"/>
  <p:tag name="KSO_WM_TEMPLATE_CATEGORY" val="diagram"/>
  <p:tag name="KSO_WM_TEMPLATE_INDEX" val="20201470"/>
  <p:tag name="KSO_WM_UNIT_LAYERLEVEL" val="1_1_1"/>
  <p:tag name="KSO_WM_TAG_VERSION" val="1.0"/>
  <p:tag name="KSO_WM_BEAUTIFY_FLAG" val="#wm#"/>
  <p:tag name="KSO_WM_UNIT_ISCONTENTSTITLE" val="0"/>
  <p:tag name="KSO_WM_UNIT_NOCLEAR" val="0"/>
  <p:tag name="KSO_WM_UNIT_VALUE" val="6"/>
  <p:tag name="KSO_WM_DIAGRAM_GROUP_CODE" val="m1-1"/>
  <p:tag name="KSO_WM_UNIT_TYPE" val="m_h_a"/>
  <p:tag name="KSO_WM_UNIT_INDEX" val="1_1_1"/>
  <p:tag name="KSO_WM_UNIT_PRESET_TEXT" val="添加标题"/>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187567_3*m_h_i*1_1_2"/>
  <p:tag name="KSO_WM_TEMPLATE_CATEGORY" val="diagram"/>
  <p:tag name="KSO_WM_TEMPLATE_INDEX" val="20187567"/>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187567_3*m_h_i*1_1_3"/>
  <p:tag name="KSO_WM_TEMPLATE_CATEGORY" val="diagram"/>
  <p:tag name="KSO_WM_TEMPLATE_INDEX" val="20187567"/>
  <p:tag name="KSO_WM_UNIT_LAYERLEVEL" val="1_1_1"/>
  <p:tag name="KSO_WM_TAG_VERSION" val="1.0"/>
  <p:tag name="KSO_WM_BEAUTIFY_FLAG" val="#wm#"/>
  <p:tag name="KSO_WM_UNIT_TEXT_FILL_FORE_SCHEMECOLOR_INDEX" val="14"/>
  <p:tag name="KSO_WM_UNIT_TEXT_FILL_TYPE" val="1"/>
</p:tagLst>
</file>

<file path=ppt/tags/tag92.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21"/>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187567_3*m_h_a*1_2_1"/>
  <p:tag name="KSO_WM_TEMPLATE_CATEGORY" val="diagram"/>
  <p:tag name="KSO_WM_TEMPLATE_INDEX" val="20187567"/>
  <p:tag name="KSO_WM_UNIT_LAYERLEVEL" val="1_1_1"/>
  <p:tag name="KSO_WM_TAG_VERSION" val="1.0"/>
  <p:tag name="KSO_WM_BEAUTIFY_FLAG" val="#wm#"/>
  <p:tag name="KSO_WM_UNIT_PRESET_TEXT" val="单击此处添加标题"/>
  <p:tag name="KSO_WM_UNIT_TEXT_FILL_FORE_SCHEMECOLOR_INDEX" val="6"/>
  <p:tag name="KSO_WM_UNIT_TEXT_FILL_TYPE" val="1"/>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187567_3*m_h_i*1_2_2"/>
  <p:tag name="KSO_WM_TEMPLATE_CATEGORY" val="diagram"/>
  <p:tag name="KSO_WM_TEMPLATE_INDEX" val="20187567"/>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187567_3*m_h_i*1_2_1"/>
  <p:tag name="KSO_WM_TEMPLATE_CATEGORY" val="diagram"/>
  <p:tag name="KSO_WM_TEMPLATE_INDEX" val="20187567"/>
  <p:tag name="KSO_WM_UNIT_LAYERLEVEL" val="1_1_1"/>
  <p:tag name="KSO_WM_TAG_VERSION" val="1.0"/>
  <p:tag name="KSO_WM_BEAUTIFY_FLAG" val="#wm#"/>
  <p:tag name="KSO_WM_UNIT_TEXT_FILL_FORE_SCHEMECOLOR_INDEX" val="14"/>
  <p:tag name="KSO_WM_UNIT_TEXT_FILL_TYPE" val="1"/>
</p:tagLst>
</file>

<file path=ppt/tags/tag95.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21"/>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187567_3*m_h_a*1_3_1"/>
  <p:tag name="KSO_WM_TEMPLATE_CATEGORY" val="diagram"/>
  <p:tag name="KSO_WM_TEMPLATE_INDEX" val="20187567"/>
  <p:tag name="KSO_WM_UNIT_LAYERLEVEL" val="1_1_1"/>
  <p:tag name="KSO_WM_TAG_VERSION" val="1.0"/>
  <p:tag name="KSO_WM_BEAUTIFY_FLAG" val="#wm#"/>
  <p:tag name="KSO_WM_UNIT_PRESET_TEXT" val="单击此处添加标题"/>
  <p:tag name="KSO_WM_UNIT_TEXT_FILL_FORE_SCHEMECOLOR_INDEX" val="7"/>
  <p:tag name="KSO_WM_UNIT_TEXT_FILL_TYPE" val="1"/>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187567_3*m_h_i*1_3_2"/>
  <p:tag name="KSO_WM_TEMPLATE_CATEGORY" val="diagram"/>
  <p:tag name="KSO_WM_TEMPLATE_INDEX" val="20187567"/>
  <p:tag name="KSO_WM_UNIT_LAYERLEVEL" val="1_1_1"/>
  <p:tag name="KSO_WM_TAG_VERSION" val="1.0"/>
  <p:tag name="KSO_WM_BEAUTIFY_FLAG" val="#wm#"/>
  <p:tag name="KSO_WM_UNIT_FILL_FORE_SCHEMECOLOR_INDEX" val="7"/>
  <p:tag name="KSO_WM_UNIT_FILL_TYPE" val="1"/>
  <p:tag name="KSO_WM_UNIT_TEXT_FILL_FORE_SCHEMECOLOR_INDEX" val="14"/>
  <p:tag name="KSO_WM_UNIT_TEXT_FILL_TYPE" val="1"/>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187567_3*m_h_i*1_3_1"/>
  <p:tag name="KSO_WM_TEMPLATE_CATEGORY" val="diagram"/>
  <p:tag name="KSO_WM_TEMPLATE_INDEX" val="20187567"/>
  <p:tag name="KSO_WM_UNIT_LAYERLEVEL" val="1_1_1"/>
  <p:tag name="KSO_WM_TAG_VERSION" val="1.0"/>
  <p:tag name="KSO_WM_BEAUTIFY_FLAG" val="#wm#"/>
  <p:tag name="KSO_WM_UNIT_TEXT_FILL_FORE_SCHEMECOLOR_INDEX" val="14"/>
  <p:tag name="KSO_WM_UNIT_TEXT_FILL_TYPE" val="1"/>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1869</TotalTime>
  <Words>4651</Words>
  <Application>Microsoft Macintosh PowerPoint</Application>
  <PresentationFormat>全屏显示(16:9)</PresentationFormat>
  <Paragraphs>869</Paragraphs>
  <Slides>74</Slides>
  <Notes>17</Notes>
  <HiddenSlides>5</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74</vt:i4>
      </vt:variant>
    </vt:vector>
  </HeadingPairs>
  <TitlesOfParts>
    <vt:vector size="93" baseType="lpstr">
      <vt:lpstr>-apple-system</vt:lpstr>
      <vt:lpstr>等线</vt:lpstr>
      <vt:lpstr>方正准圆简体</vt:lpstr>
      <vt:lpstr>KaiTi</vt:lpstr>
      <vt:lpstr>思源黑体</vt:lpstr>
      <vt:lpstr>思源黑体 Bold</vt:lpstr>
      <vt:lpstr>思源黑体 CN Normal</vt:lpstr>
      <vt:lpstr>思源黑体 Medium</vt:lpstr>
      <vt:lpstr>Microsoft YaHei</vt:lpstr>
      <vt:lpstr>Microsoft YaHei</vt:lpstr>
      <vt:lpstr>微软雅黑 Light</vt:lpstr>
      <vt:lpstr>Yuanti SC</vt:lpstr>
      <vt:lpstr>Arial</vt:lpstr>
      <vt:lpstr>Arial Narrow</vt:lpstr>
      <vt:lpstr>Calibri</vt:lpstr>
      <vt:lpstr>Calibri Light</vt:lpstr>
      <vt:lpstr>Tahoma</vt:lpstr>
      <vt:lpstr>Wingdings</vt:lpstr>
      <vt:lpstr>Office 主题​​</vt:lpstr>
      <vt:lpstr>软件测试方法和技术</vt:lpstr>
      <vt:lpstr>PowerPoint 演示文稿</vt:lpstr>
      <vt:lpstr>PowerPoint 演示文稿</vt:lpstr>
      <vt:lpstr>大数据的测试</vt:lpstr>
      <vt:lpstr>ETL 过程示例</vt:lpstr>
      <vt:lpstr>数据抽取与清洗</vt:lpstr>
      <vt:lpstr>数据转换及其测试</vt:lpstr>
      <vt:lpstr>数据映射验证</vt:lpstr>
      <vt:lpstr>大数据测试保障维度</vt:lpstr>
      <vt:lpstr>大数据测试主要工作</vt:lpstr>
      <vt:lpstr>大数据ETL流程与测试</vt:lpstr>
      <vt:lpstr>大数据架构设计</vt:lpstr>
      <vt:lpstr>大数据计算链路</vt:lpstr>
      <vt:lpstr>大数据测试流程（清洗、分析）</vt:lpstr>
      <vt:lpstr>大数据测试自动化</vt:lpstr>
      <vt:lpstr>数据准备自动化</vt:lpstr>
      <vt:lpstr>数据验证自动化</vt:lpstr>
      <vt:lpstr>PowerPoint 演示文稿</vt:lpstr>
      <vt:lpstr>Test for AI ~ 从图灵测试说起 </vt:lpstr>
      <vt:lpstr>如何测试AI软件？</vt:lpstr>
      <vt:lpstr>测试方法</vt:lpstr>
      <vt:lpstr>机器学习开发流程&amp;架构</vt:lpstr>
      <vt:lpstr>机器学习研发生命周期：简化模型</vt:lpstr>
      <vt:lpstr>机器学习测试难点</vt:lpstr>
      <vt:lpstr>机器学习测试特点</vt:lpstr>
      <vt:lpstr>机器学习测试的重点</vt:lpstr>
      <vt:lpstr>数据质量</vt:lpstr>
      <vt:lpstr>数据质量分析方法</vt:lpstr>
      <vt:lpstr>特征测试的关键</vt:lpstr>
      <vt:lpstr>特征测试要点示例：风控模型场景</vt:lpstr>
      <vt:lpstr>特征效果分析指标</vt:lpstr>
      <vt:lpstr>特征稳定性测试架构</vt:lpstr>
      <vt:lpstr>算法验证</vt:lpstr>
      <vt:lpstr>算法评估指标</vt:lpstr>
      <vt:lpstr>分类算法评价指标</vt:lpstr>
      <vt:lpstr>示例：分类问题指标计算</vt:lpstr>
      <vt:lpstr>示例：回归类算法验证</vt:lpstr>
      <vt:lpstr>AI算法的专项测试</vt:lpstr>
      <vt:lpstr>常用的测试方法</vt:lpstr>
      <vt:lpstr>示例：可靠性测试</vt:lpstr>
      <vt:lpstr>PowerPoint 演示文稿</vt:lpstr>
      <vt:lpstr>测试的智能化</vt:lpstr>
      <vt:lpstr>AI 应案例：SikuliX</vt:lpstr>
      <vt:lpstr>AI 应用案例：目标检测技术</vt:lpstr>
      <vt:lpstr>AI驱动的智能测试</vt:lpstr>
      <vt:lpstr>AI 应用案例：OCR</vt:lpstr>
      <vt:lpstr>OCR技术应用于测试</vt:lpstr>
      <vt:lpstr>AI 应用案例：NLP</vt:lpstr>
      <vt:lpstr>AI 应用案例：神经元演化算法 </vt:lpstr>
      <vt:lpstr>AI 应用案例：失败用例分析</vt:lpstr>
      <vt:lpstr>基于形式化语言的API智能测试</vt:lpstr>
      <vt:lpstr>低代码测试平台</vt:lpstr>
      <vt:lpstr>低代码测试平台- 续</vt:lpstr>
      <vt:lpstr>PowerPoint 演示文稿</vt:lpstr>
      <vt:lpstr>MBT+AI 合力相助测试</vt:lpstr>
      <vt:lpstr>MBT+AI 合力相助测试 – 续</vt:lpstr>
      <vt:lpstr>PowerPoint 演示文稿</vt:lpstr>
      <vt:lpstr>软件测试工具的发展趋势</vt:lpstr>
      <vt:lpstr>低代码测试平台</vt:lpstr>
      <vt:lpstr>零代码智能测试工具APIAuto</vt:lpstr>
      <vt:lpstr>PowerPoint 演示文稿</vt:lpstr>
      <vt:lpstr>持续测试</vt:lpstr>
      <vt:lpstr>持续测试的特点</vt:lpstr>
      <vt:lpstr>持续测试实施框架</vt:lpstr>
      <vt:lpstr>PowerPoint 演示文稿</vt:lpstr>
      <vt:lpstr>一个新时代</vt:lpstr>
      <vt:lpstr>MBT的应用前景 </vt:lpstr>
      <vt:lpstr>示例：模型检测工具</vt:lpstr>
      <vt:lpstr>软件测试六大趋势</vt:lpstr>
      <vt:lpstr>示例：云化</vt:lpstr>
      <vt:lpstr>测试服务化</vt:lpstr>
      <vt:lpstr>示例：手淘RXT测试机器人</vt:lpstr>
      <vt:lpstr>小结</vt:lpstr>
      <vt:lpstr>感 谢 聆 听</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Microsoft Office User</cp:lastModifiedBy>
  <cp:revision>268</cp:revision>
  <dcterms:created xsi:type="dcterms:W3CDTF">2020-06-18T01:06:00Z</dcterms:created>
  <dcterms:modified xsi:type="dcterms:W3CDTF">2022-12-24T01:17:05Z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2052-11.1.0.11875</vt:lpwstr>
  </property>
  <property fmtid="{D5CDD505-2E9C-101B-9397-08002B2CF9AE}" pid="3" name="ICV">
    <vt:lpwstr>426427AD8D144D0396529E473195E768</vt:lpwstr>
  </property>
</Properties>
</file>